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3" r:id="rId6"/>
    <p:sldId id="265" r:id="rId7"/>
    <p:sldId id="341" r:id="rId8"/>
    <p:sldId id="342" r:id="rId9"/>
    <p:sldId id="266" r:id="rId10"/>
    <p:sldId id="335" r:id="rId11"/>
    <p:sldId id="336" r:id="rId12"/>
    <p:sldId id="338" r:id="rId13"/>
    <p:sldId id="337" r:id="rId14"/>
    <p:sldId id="311" r:id="rId15"/>
    <p:sldId id="267" r:id="rId16"/>
    <p:sldId id="308" r:id="rId17"/>
    <p:sldId id="305" r:id="rId18"/>
    <p:sldId id="306" r:id="rId19"/>
    <p:sldId id="309" r:id="rId20"/>
    <p:sldId id="310"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30" r:id="rId39"/>
    <p:sldId id="329" r:id="rId40"/>
    <p:sldId id="331" r:id="rId41"/>
    <p:sldId id="332" r:id="rId42"/>
    <p:sldId id="333" r:id="rId43"/>
    <p:sldId id="334" r:id="rId44"/>
    <p:sldId id="339" r:id="rId45"/>
    <p:sldId id="343" r:id="rId46"/>
    <p:sldId id="340" r:id="rId47"/>
    <p:sldId id="344" r:id="rId48"/>
    <p:sldId id="345" r:id="rId49"/>
    <p:sldId id="347" r:id="rId50"/>
    <p:sldId id="346" r:id="rId5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5C46"/>
    <a:srgbClr val="E75B45"/>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B5BF5-DC67-4647-953B-A088BFC12C60}" v="251" dt="2024-07-18T07:23:48.717"/>
    <p1510:client id="{84134236-22F2-4884-9EEF-B45BD04F9CC2}" v="1476" dt="2024-07-18T20:38:35.737"/>
    <p1510:client id="{AA0E4287-B9EF-4D27-80ED-435BD3994FC2}" v="2526" dt="2024-07-18T15:38:30.313"/>
    <p1510:client id="{B883A1E6-63B7-44AE-B113-6FCE40F212AA}" v="1332" dt="2024-07-17T21:34:15.516"/>
    <p1510:client id="{CF76C57E-627B-4CDF-84F3-46CE72D31F0B}" v="4" dt="2024-07-19T08:06:19.633"/>
    <p1510:client id="{E53A9184-87AE-4967-B9AE-F87E03055430}" v="216" dt="2024-07-19T08:56:53.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yara Yadav" userId="8bd799428fde8768" providerId="Windows Live" clId="Web-{CF76C57E-627B-4CDF-84F3-46CE72D31F0B}"/>
    <pc:docChg chg="modSld">
      <pc:chgData name="Amayara Yadav" userId="8bd799428fde8768" providerId="Windows Live" clId="Web-{CF76C57E-627B-4CDF-84F3-46CE72D31F0B}" dt="2024-07-19T08:06:19.633" v="3" actId="1076"/>
      <pc:docMkLst>
        <pc:docMk/>
      </pc:docMkLst>
      <pc:sldChg chg="modSp">
        <pc:chgData name="Amayara Yadav" userId="8bd799428fde8768" providerId="Windows Live" clId="Web-{CF76C57E-627B-4CDF-84F3-46CE72D31F0B}" dt="2024-07-19T08:06:19.633" v="3" actId="1076"/>
        <pc:sldMkLst>
          <pc:docMk/>
          <pc:sldMk cId="3996856030" sldId="311"/>
        </pc:sldMkLst>
        <pc:spChg chg="mod">
          <ac:chgData name="Amayara Yadav" userId="8bd799428fde8768" providerId="Windows Live" clId="Web-{CF76C57E-627B-4CDF-84F3-46CE72D31F0B}" dt="2024-07-19T08:06:16.196" v="2" actId="14100"/>
          <ac:spMkLst>
            <pc:docMk/>
            <pc:sldMk cId="3996856030" sldId="311"/>
            <ac:spMk id="2" creationId="{8B4E5FC1-B45F-12A8-26D1-4B76659DF100}"/>
          </ac:spMkLst>
        </pc:spChg>
        <pc:picChg chg="mod ord">
          <ac:chgData name="Amayara Yadav" userId="8bd799428fde8768" providerId="Windows Live" clId="Web-{CF76C57E-627B-4CDF-84F3-46CE72D31F0B}" dt="2024-07-19T08:06:19.633" v="3" actId="1076"/>
          <ac:picMkLst>
            <pc:docMk/>
            <pc:sldMk cId="3996856030" sldId="311"/>
            <ac:picMk id="6" creationId="{497FF4DE-F271-1D53-1358-3809EF7013BA}"/>
          </ac:picMkLst>
        </pc:picChg>
      </pc:sldChg>
    </pc:docChg>
  </pc:docChgLst>
  <pc:docChgLst>
    <pc:chgData name="Amayara Yadav" userId="8bd799428fde8768" providerId="Windows Live" clId="Web-{E53A9184-87AE-4967-B9AE-F87E03055430}"/>
    <pc:docChg chg="addSld modSld sldOrd">
      <pc:chgData name="Amayara Yadav" userId="8bd799428fde8768" providerId="Windows Live" clId="Web-{E53A9184-87AE-4967-B9AE-F87E03055430}" dt="2024-07-19T08:56:53.536" v="200" actId="20577"/>
      <pc:docMkLst>
        <pc:docMk/>
      </pc:docMkLst>
      <pc:sldChg chg="addSp delSp modSp addAnim delAnim">
        <pc:chgData name="Amayara Yadav" userId="8bd799428fde8768" providerId="Windows Live" clId="Web-{E53A9184-87AE-4967-B9AE-F87E03055430}" dt="2024-07-19T08:43:43.339" v="119" actId="20577"/>
        <pc:sldMkLst>
          <pc:docMk/>
          <pc:sldMk cId="1290061299" sldId="321"/>
        </pc:sldMkLst>
        <pc:spChg chg="mod">
          <ac:chgData name="Amayara Yadav" userId="8bd799428fde8768" providerId="Windows Live" clId="Web-{E53A9184-87AE-4967-B9AE-F87E03055430}" dt="2024-07-19T08:43:43.339" v="119" actId="20577"/>
          <ac:spMkLst>
            <pc:docMk/>
            <pc:sldMk cId="1290061299" sldId="321"/>
            <ac:spMk id="2" creationId="{EA731245-3FD1-7AD1-8746-E55A26EC4DF3}"/>
          </ac:spMkLst>
        </pc:spChg>
        <pc:picChg chg="add del mod">
          <ac:chgData name="Amayara Yadav" userId="8bd799428fde8768" providerId="Windows Live" clId="Web-{E53A9184-87AE-4967-B9AE-F87E03055430}" dt="2024-07-19T08:42:23.024" v="78"/>
          <ac:picMkLst>
            <pc:docMk/>
            <pc:sldMk cId="1290061299" sldId="321"/>
            <ac:picMk id="3" creationId="{4042B497-0759-B704-93B7-40B14AE0AB95}"/>
          </ac:picMkLst>
        </pc:picChg>
        <pc:picChg chg="add mod ord">
          <ac:chgData name="Amayara Yadav" userId="8bd799428fde8768" providerId="Windows Live" clId="Web-{E53A9184-87AE-4967-B9AE-F87E03055430}" dt="2024-07-19T08:42:39.025" v="82" actId="14100"/>
          <ac:picMkLst>
            <pc:docMk/>
            <pc:sldMk cId="1290061299" sldId="321"/>
            <ac:picMk id="4" creationId="{9512BCA6-7698-0051-EF9D-BDFB3C0D5142}"/>
          </ac:picMkLst>
        </pc:picChg>
      </pc:sldChg>
      <pc:sldChg chg="addSp delSp modSp delAnim">
        <pc:chgData name="Amayara Yadav" userId="8bd799428fde8768" providerId="Windows Live" clId="Web-{E53A9184-87AE-4967-B9AE-F87E03055430}" dt="2024-07-19T08:40:23.865" v="67" actId="20577"/>
        <pc:sldMkLst>
          <pc:docMk/>
          <pc:sldMk cId="4059567967" sldId="335"/>
        </pc:sldMkLst>
        <pc:spChg chg="mod ord">
          <ac:chgData name="Amayara Yadav" userId="8bd799428fde8768" providerId="Windows Live" clId="Web-{E53A9184-87AE-4967-B9AE-F87E03055430}" dt="2024-07-19T08:40:23.865" v="67" actId="20577"/>
          <ac:spMkLst>
            <pc:docMk/>
            <pc:sldMk cId="4059567967" sldId="335"/>
            <ac:spMk id="2" creationId="{A8D93013-2E47-060E-17A5-73940012AC93}"/>
          </ac:spMkLst>
        </pc:spChg>
        <pc:spChg chg="del mod ord">
          <ac:chgData name="Amayara Yadav" userId="8bd799428fde8768" providerId="Windows Live" clId="Web-{E53A9184-87AE-4967-B9AE-F87E03055430}" dt="2024-07-19T08:39:46.129" v="52"/>
          <ac:spMkLst>
            <pc:docMk/>
            <pc:sldMk cId="4059567967" sldId="335"/>
            <ac:spMk id="4" creationId="{2FA58A3E-B9A0-59B1-D286-2B8BA5DF0F2A}"/>
          </ac:spMkLst>
        </pc:spChg>
        <pc:spChg chg="add mod">
          <ac:chgData name="Amayara Yadav" userId="8bd799428fde8768" providerId="Windows Live" clId="Web-{E53A9184-87AE-4967-B9AE-F87E03055430}" dt="2024-07-19T08:40:16.505" v="66" actId="20577"/>
          <ac:spMkLst>
            <pc:docMk/>
            <pc:sldMk cId="4059567967" sldId="335"/>
            <ac:spMk id="7" creationId="{F2F3A77F-5C8B-A450-E458-0C8125DF59F2}"/>
          </ac:spMkLst>
        </pc:spChg>
        <pc:picChg chg="del mod">
          <ac:chgData name="Amayara Yadav" userId="8bd799428fde8768" providerId="Windows Live" clId="Web-{E53A9184-87AE-4967-B9AE-F87E03055430}" dt="2024-07-19T08:36:57.921" v="33"/>
          <ac:picMkLst>
            <pc:docMk/>
            <pc:sldMk cId="4059567967" sldId="335"/>
            <ac:picMk id="3" creationId="{6BD8DD9C-CFA7-E955-A3CE-66B94EF7B979}"/>
          </ac:picMkLst>
        </pc:picChg>
        <pc:picChg chg="add del mod ord">
          <ac:chgData name="Amayara Yadav" userId="8bd799428fde8768" providerId="Windows Live" clId="Web-{E53A9184-87AE-4967-B9AE-F87E03055430}" dt="2024-07-19T08:35:24.012" v="23"/>
          <ac:picMkLst>
            <pc:docMk/>
            <pc:sldMk cId="4059567967" sldId="335"/>
            <ac:picMk id="5" creationId="{49C06791-97AF-E400-E69B-1BD83DCAFE25}"/>
          </ac:picMkLst>
        </pc:picChg>
        <pc:picChg chg="add mod">
          <ac:chgData name="Amayara Yadav" userId="8bd799428fde8768" providerId="Windows Live" clId="Web-{E53A9184-87AE-4967-B9AE-F87E03055430}" dt="2024-07-19T08:39:51.332" v="54" actId="14100"/>
          <ac:picMkLst>
            <pc:docMk/>
            <pc:sldMk cId="4059567967" sldId="335"/>
            <ac:picMk id="6" creationId="{FB1124FB-B42F-A822-B8B6-77BE1EE12DDD}"/>
          </ac:picMkLst>
        </pc:picChg>
      </pc:sldChg>
      <pc:sldChg chg="addSp delSp modSp delAnim">
        <pc:chgData name="Amayara Yadav" userId="8bd799428fde8768" providerId="Windows Live" clId="Web-{E53A9184-87AE-4967-B9AE-F87E03055430}" dt="2024-07-19T08:36:32.107" v="31" actId="14100"/>
        <pc:sldMkLst>
          <pc:docMk/>
          <pc:sldMk cId="3513989658" sldId="342"/>
        </pc:sldMkLst>
        <pc:picChg chg="del mod">
          <ac:chgData name="Amayara Yadav" userId="8bd799428fde8768" providerId="Windows Live" clId="Web-{E53A9184-87AE-4967-B9AE-F87E03055430}" dt="2024-07-19T08:36:13.154" v="28"/>
          <ac:picMkLst>
            <pc:docMk/>
            <pc:sldMk cId="3513989658" sldId="342"/>
            <ac:picMk id="3" creationId="{6BDC90A6-E28D-BCB3-8A24-E4D991B36551}"/>
          </ac:picMkLst>
        </pc:picChg>
        <pc:picChg chg="add mod">
          <ac:chgData name="Amayara Yadav" userId="8bd799428fde8768" providerId="Windows Live" clId="Web-{E53A9184-87AE-4967-B9AE-F87E03055430}" dt="2024-07-19T08:36:32.107" v="31" actId="14100"/>
          <ac:picMkLst>
            <pc:docMk/>
            <pc:sldMk cId="3513989658" sldId="342"/>
            <ac:picMk id="4" creationId="{D767A729-9113-FF5A-59A7-7242A2051386}"/>
          </ac:picMkLst>
        </pc:picChg>
      </pc:sldChg>
      <pc:sldChg chg="addSp delSp modSp mod setBg addAnim delAnim">
        <pc:chgData name="Amayara Yadav" userId="8bd799428fde8768" providerId="Windows Live" clId="Web-{E53A9184-87AE-4967-B9AE-F87E03055430}" dt="2024-07-19T08:47:56.613" v="126"/>
        <pc:sldMkLst>
          <pc:docMk/>
          <pc:sldMk cId="1916608266" sldId="346"/>
        </pc:sldMkLst>
        <pc:spChg chg="mod">
          <ac:chgData name="Amayara Yadav" userId="8bd799428fde8768" providerId="Windows Live" clId="Web-{E53A9184-87AE-4967-B9AE-F87E03055430}" dt="2024-07-19T08:47:56.613" v="126"/>
          <ac:spMkLst>
            <pc:docMk/>
            <pc:sldMk cId="1916608266" sldId="346"/>
            <ac:spMk id="2" creationId="{2B628049-30D4-7313-A078-53CE8CD3E537}"/>
          </ac:spMkLst>
        </pc:spChg>
        <pc:spChg chg="add">
          <ac:chgData name="Amayara Yadav" userId="8bd799428fde8768" providerId="Windows Live" clId="Web-{E53A9184-87AE-4967-B9AE-F87E03055430}" dt="2024-07-19T08:47:56.613" v="126"/>
          <ac:spMkLst>
            <pc:docMk/>
            <pc:sldMk cId="1916608266" sldId="346"/>
            <ac:spMk id="8" creationId="{489B7BFD-8F45-4093-AD9C-91B15B0503D9}"/>
          </ac:spMkLst>
        </pc:spChg>
        <pc:spChg chg="add">
          <ac:chgData name="Amayara Yadav" userId="8bd799428fde8768" providerId="Windows Live" clId="Web-{E53A9184-87AE-4967-B9AE-F87E03055430}" dt="2024-07-19T08:47:56.613" v="126"/>
          <ac:spMkLst>
            <pc:docMk/>
            <pc:sldMk cId="1916608266" sldId="346"/>
            <ac:spMk id="10" creationId="{AB8D7D1E-1407-4D5B-9C80-E70D99362152}"/>
          </ac:spMkLst>
        </pc:spChg>
        <pc:spChg chg="add">
          <ac:chgData name="Amayara Yadav" userId="8bd799428fde8768" providerId="Windows Live" clId="Web-{E53A9184-87AE-4967-B9AE-F87E03055430}" dt="2024-07-19T08:47:56.613" v="126"/>
          <ac:spMkLst>
            <pc:docMk/>
            <pc:sldMk cId="1916608266" sldId="346"/>
            <ac:spMk id="12" creationId="{B74FD1BE-E333-402D-A2AF-8E2D7570F883}"/>
          </ac:spMkLst>
        </pc:spChg>
        <pc:spChg chg="add">
          <ac:chgData name="Amayara Yadav" userId="8bd799428fde8768" providerId="Windows Live" clId="Web-{E53A9184-87AE-4967-B9AE-F87E03055430}" dt="2024-07-19T08:47:56.613" v="126"/>
          <ac:spMkLst>
            <pc:docMk/>
            <pc:sldMk cId="1916608266" sldId="346"/>
            <ac:spMk id="14" creationId="{FDDE3270-A872-4E10-80BC-B93D6F0E3F66}"/>
          </ac:spMkLst>
        </pc:spChg>
        <pc:spChg chg="add">
          <ac:chgData name="Amayara Yadav" userId="8bd799428fde8768" providerId="Windows Live" clId="Web-{E53A9184-87AE-4967-B9AE-F87E03055430}" dt="2024-07-19T08:47:56.613" v="126"/>
          <ac:spMkLst>
            <pc:docMk/>
            <pc:sldMk cId="1916608266" sldId="346"/>
            <ac:spMk id="16" creationId="{4FB204DF-284E-45F6-A017-79A4DF57BCCB}"/>
          </ac:spMkLst>
        </pc:spChg>
        <pc:spChg chg="add">
          <ac:chgData name="Amayara Yadav" userId="8bd799428fde8768" providerId="Windows Live" clId="Web-{E53A9184-87AE-4967-B9AE-F87E03055430}" dt="2024-07-19T08:47:56.613" v="126"/>
          <ac:spMkLst>
            <pc:docMk/>
            <pc:sldMk cId="1916608266" sldId="346"/>
            <ac:spMk id="18" creationId="{DEF7D4A3-132F-4989-B22B-259487946EE7}"/>
          </ac:spMkLst>
        </pc:spChg>
        <pc:spChg chg="add">
          <ac:chgData name="Amayara Yadav" userId="8bd799428fde8768" providerId="Windows Live" clId="Web-{E53A9184-87AE-4967-B9AE-F87E03055430}" dt="2024-07-19T08:47:56.613" v="126"/>
          <ac:spMkLst>
            <pc:docMk/>
            <pc:sldMk cId="1916608266" sldId="346"/>
            <ac:spMk id="20" creationId="{E16C8D8F-10E9-4498-ABDB-0F923F8B6837}"/>
          </ac:spMkLst>
        </pc:spChg>
        <pc:spChg chg="add">
          <ac:chgData name="Amayara Yadav" userId="8bd799428fde8768" providerId="Windows Live" clId="Web-{E53A9184-87AE-4967-B9AE-F87E03055430}" dt="2024-07-19T08:47:56.613" v="126"/>
          <ac:spMkLst>
            <pc:docMk/>
            <pc:sldMk cId="1916608266" sldId="346"/>
            <ac:spMk id="22" creationId="{1E5A83E3-8A11-4492-BB6E-F5F2240316FB}"/>
          </ac:spMkLst>
        </pc:spChg>
        <pc:spChg chg="add">
          <ac:chgData name="Amayara Yadav" userId="8bd799428fde8768" providerId="Windows Live" clId="Web-{E53A9184-87AE-4967-B9AE-F87E03055430}" dt="2024-07-19T08:47:56.613" v="126"/>
          <ac:spMkLst>
            <pc:docMk/>
            <pc:sldMk cId="1916608266" sldId="346"/>
            <ac:spMk id="24" creationId="{4D1A5E71-B6B6-486A-8CDC-C7ABD9B903F6}"/>
          </ac:spMkLst>
        </pc:spChg>
        <pc:spChg chg="add">
          <ac:chgData name="Amayara Yadav" userId="8bd799428fde8768" providerId="Windows Live" clId="Web-{E53A9184-87AE-4967-B9AE-F87E03055430}" dt="2024-07-19T08:47:56.613" v="126"/>
          <ac:spMkLst>
            <pc:docMk/>
            <pc:sldMk cId="1916608266" sldId="346"/>
            <ac:spMk id="26" creationId="{B94EEEB0-E565-42CB-8299-2454D31F0901}"/>
          </ac:spMkLst>
        </pc:spChg>
        <pc:grpChg chg="add">
          <ac:chgData name="Amayara Yadav" userId="8bd799428fde8768" providerId="Windows Live" clId="Web-{E53A9184-87AE-4967-B9AE-F87E03055430}" dt="2024-07-19T08:47:56.613" v="126"/>
          <ac:grpSpMkLst>
            <pc:docMk/>
            <pc:sldMk cId="1916608266" sldId="346"/>
            <ac:grpSpMk id="28" creationId="{FB9739EB-7F66-433D-841F-AB3CD18700B7}"/>
          </ac:grpSpMkLst>
        </pc:grpChg>
        <pc:picChg chg="add del mod ord">
          <ac:chgData name="Amayara Yadav" userId="8bd799428fde8768" providerId="Windows Live" clId="Web-{E53A9184-87AE-4967-B9AE-F87E03055430}" dt="2024-07-19T08:47:56.613" v="126"/>
          <ac:picMkLst>
            <pc:docMk/>
            <pc:sldMk cId="1916608266" sldId="346"/>
            <ac:picMk id="3" creationId="{18597F51-95F5-4465-5AAE-46570876B3DA}"/>
          </ac:picMkLst>
        </pc:picChg>
      </pc:sldChg>
      <pc:sldChg chg="addSp delSp modSp add ord">
        <pc:chgData name="Amayara Yadav" userId="8bd799428fde8768" providerId="Windows Live" clId="Web-{E53A9184-87AE-4967-B9AE-F87E03055430}" dt="2024-07-19T08:56:53.536" v="200" actId="20577"/>
        <pc:sldMkLst>
          <pc:docMk/>
          <pc:sldMk cId="636107174" sldId="347"/>
        </pc:sldMkLst>
        <pc:spChg chg="add del mod">
          <ac:chgData name="Amayara Yadav" userId="8bd799428fde8768" providerId="Windows Live" clId="Web-{E53A9184-87AE-4967-B9AE-F87E03055430}" dt="2024-07-19T08:56:53.536" v="200" actId="20577"/>
          <ac:spMkLst>
            <pc:docMk/>
            <pc:sldMk cId="636107174" sldId="347"/>
            <ac:spMk id="151" creationId="{94EFD61F-515B-9EC1-DBA5-C3E3AE2CF468}"/>
          </ac:spMkLst>
        </pc:spChg>
        <pc:spChg chg="del">
          <ac:chgData name="Amayara Yadav" userId="8bd799428fde8768" providerId="Windows Live" clId="Web-{E53A9184-87AE-4967-B9AE-F87E03055430}" dt="2024-07-19T08:54:16.734" v="165"/>
          <ac:spMkLst>
            <pc:docMk/>
            <pc:sldMk cId="636107174" sldId="347"/>
            <ac:spMk id="153" creationId="{9849BF15-E474-533D-6B88-38DFA4AD40EB}"/>
          </ac:spMkLst>
        </pc:spChg>
        <pc:spChg chg="mod">
          <ac:chgData name="Amayara Yadav" userId="8bd799428fde8768" providerId="Windows Live" clId="Web-{E53A9184-87AE-4967-B9AE-F87E03055430}" dt="2024-07-19T08:55:58.003" v="184" actId="1076"/>
          <ac:spMkLst>
            <pc:docMk/>
            <pc:sldMk cId="636107174" sldId="347"/>
            <ac:spMk id="154" creationId="{0D243B7A-B69D-91B7-84E1-92148DBB5FD2}"/>
          </ac:spMkLst>
        </pc:spChg>
        <pc:spChg chg="mod">
          <ac:chgData name="Amayara Yadav" userId="8bd799428fde8768" providerId="Windows Live" clId="Web-{E53A9184-87AE-4967-B9AE-F87E03055430}" dt="2024-07-19T08:56:01.206" v="185" actId="1076"/>
          <ac:spMkLst>
            <pc:docMk/>
            <pc:sldMk cId="636107174" sldId="347"/>
            <ac:spMk id="155" creationId="{AEECA79A-6278-C500-5127-84E4A129A122}"/>
          </ac:spMkLst>
        </pc:spChg>
        <pc:spChg chg="mod">
          <ac:chgData name="Amayara Yadav" userId="8bd799428fde8768" providerId="Windows Live" clId="Web-{E53A9184-87AE-4967-B9AE-F87E03055430}" dt="2024-07-19T08:56:05.878" v="186" actId="1076"/>
          <ac:spMkLst>
            <pc:docMk/>
            <pc:sldMk cId="636107174" sldId="347"/>
            <ac:spMk id="156" creationId="{FBC047F4-1516-44C1-7400-66AC589C6DAB}"/>
          </ac:spMkLst>
        </pc:spChg>
        <pc:spChg chg="mod">
          <ac:chgData name="Amayara Yadav" userId="8bd799428fde8768" providerId="Windows Live" clId="Web-{E53A9184-87AE-4967-B9AE-F87E03055430}" dt="2024-07-19T08:56:08.753" v="187" actId="1076"/>
          <ac:spMkLst>
            <pc:docMk/>
            <pc:sldMk cId="636107174" sldId="347"/>
            <ac:spMk id="157" creationId="{98F895EB-7B68-61B6-BACF-E2F443218C58}"/>
          </ac:spMkLst>
        </pc:spChg>
        <pc:graphicFrameChg chg="modGraphic">
          <ac:chgData name="Amayara Yadav" userId="8bd799428fde8768" providerId="Windows Live" clId="Web-{E53A9184-87AE-4967-B9AE-F87E03055430}" dt="2024-07-19T08:52:23.168" v="139"/>
          <ac:graphicFrameMkLst>
            <pc:docMk/>
            <pc:sldMk cId="636107174" sldId="347"/>
            <ac:graphicFrameMk id="4" creationId="{093C0E30-76C7-792C-9C98-4873A8EE4CCA}"/>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1CF1DF-DF07-4321-828A-88FA6ED054C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30AFBC0-D816-4D39-8EE7-7CAA7A3F79CA}">
      <dgm:prSet/>
      <dgm:spPr/>
      <dgm:t>
        <a:bodyPr/>
        <a:lstStyle/>
        <a:p>
          <a:pPr>
            <a:lnSpc>
              <a:spcPct val="100000"/>
            </a:lnSpc>
          </a:pPr>
          <a:r>
            <a:rPr lang="en-GB"/>
            <a:t>Improved Customer Retention</a:t>
          </a:r>
          <a:endParaRPr lang="en-US"/>
        </a:p>
      </dgm:t>
    </dgm:pt>
    <dgm:pt modelId="{48D10D73-4FF5-45B2-BA38-2A457CAC0311}" type="parTrans" cxnId="{B6AAD9AB-394D-4AE9-9E44-666E440F5C25}">
      <dgm:prSet/>
      <dgm:spPr/>
      <dgm:t>
        <a:bodyPr/>
        <a:lstStyle/>
        <a:p>
          <a:endParaRPr lang="en-US"/>
        </a:p>
      </dgm:t>
    </dgm:pt>
    <dgm:pt modelId="{38F0F916-EABB-4C0E-B7DB-97DE6139A144}" type="sibTrans" cxnId="{B6AAD9AB-394D-4AE9-9E44-666E440F5C25}">
      <dgm:prSet/>
      <dgm:spPr/>
      <dgm:t>
        <a:bodyPr/>
        <a:lstStyle/>
        <a:p>
          <a:endParaRPr lang="en-US"/>
        </a:p>
      </dgm:t>
    </dgm:pt>
    <dgm:pt modelId="{07F66155-F82D-4E73-8365-87F1790031DD}">
      <dgm:prSet/>
      <dgm:spPr/>
      <dgm:t>
        <a:bodyPr/>
        <a:lstStyle/>
        <a:p>
          <a:pPr>
            <a:lnSpc>
              <a:spcPct val="100000"/>
            </a:lnSpc>
          </a:pPr>
          <a:r>
            <a:rPr lang="en-GB"/>
            <a:t>Identify at-risk customers early</a:t>
          </a:r>
          <a:endParaRPr lang="en-US"/>
        </a:p>
      </dgm:t>
    </dgm:pt>
    <dgm:pt modelId="{B9A7B40D-0B5B-4589-BFF9-3D0617F65464}" type="parTrans" cxnId="{89B7F914-CC8F-4FD0-814A-DAB014B0FA77}">
      <dgm:prSet/>
      <dgm:spPr/>
      <dgm:t>
        <a:bodyPr/>
        <a:lstStyle/>
        <a:p>
          <a:endParaRPr lang="en-US"/>
        </a:p>
      </dgm:t>
    </dgm:pt>
    <dgm:pt modelId="{C90312FF-887D-402E-88D1-B5CAD57538A1}" type="sibTrans" cxnId="{89B7F914-CC8F-4FD0-814A-DAB014B0FA77}">
      <dgm:prSet/>
      <dgm:spPr/>
      <dgm:t>
        <a:bodyPr/>
        <a:lstStyle/>
        <a:p>
          <a:endParaRPr lang="en-US"/>
        </a:p>
      </dgm:t>
    </dgm:pt>
    <dgm:pt modelId="{615F02A0-9D27-4411-8F30-41A1E835D23A}">
      <dgm:prSet/>
      <dgm:spPr/>
      <dgm:t>
        <a:bodyPr/>
        <a:lstStyle/>
        <a:p>
          <a:pPr>
            <a:lnSpc>
              <a:spcPct val="100000"/>
            </a:lnSpc>
          </a:pPr>
          <a:r>
            <a:rPr lang="en-GB"/>
            <a:t>Implement targeted retention strategies</a:t>
          </a:r>
          <a:endParaRPr lang="en-US"/>
        </a:p>
      </dgm:t>
    </dgm:pt>
    <dgm:pt modelId="{F57936CB-47AD-4713-9086-4324D4B6D4DC}" type="parTrans" cxnId="{C5090ECC-444A-4334-B3E6-3D54245BEE71}">
      <dgm:prSet/>
      <dgm:spPr/>
      <dgm:t>
        <a:bodyPr/>
        <a:lstStyle/>
        <a:p>
          <a:endParaRPr lang="en-US"/>
        </a:p>
      </dgm:t>
    </dgm:pt>
    <dgm:pt modelId="{D76893E4-BD93-407B-AB99-0E59C2B19BDC}" type="sibTrans" cxnId="{C5090ECC-444A-4334-B3E6-3D54245BEE71}">
      <dgm:prSet/>
      <dgm:spPr/>
      <dgm:t>
        <a:bodyPr/>
        <a:lstStyle/>
        <a:p>
          <a:endParaRPr lang="en-US"/>
        </a:p>
      </dgm:t>
    </dgm:pt>
    <dgm:pt modelId="{422F407E-B2E4-416F-8B51-6364C324D7C0}">
      <dgm:prSet/>
      <dgm:spPr/>
      <dgm:t>
        <a:bodyPr/>
        <a:lstStyle/>
        <a:p>
          <a:pPr>
            <a:lnSpc>
              <a:spcPct val="100000"/>
            </a:lnSpc>
          </a:pPr>
          <a:r>
            <a:rPr lang="en-GB"/>
            <a:t>Reduce expenses on acquiring new customers</a:t>
          </a:r>
          <a:endParaRPr lang="en-US"/>
        </a:p>
      </dgm:t>
    </dgm:pt>
    <dgm:pt modelId="{36E4B4FC-F306-4FD9-841A-23CD2E08E3A6}" type="parTrans" cxnId="{89C3808E-EC6B-4458-85E0-0F263471AC39}">
      <dgm:prSet/>
      <dgm:spPr/>
      <dgm:t>
        <a:bodyPr/>
        <a:lstStyle/>
        <a:p>
          <a:endParaRPr lang="en-US"/>
        </a:p>
      </dgm:t>
    </dgm:pt>
    <dgm:pt modelId="{CFFCB22C-8A0C-4709-AC87-C067BF28CE6A}" type="sibTrans" cxnId="{89C3808E-EC6B-4458-85E0-0F263471AC39}">
      <dgm:prSet/>
      <dgm:spPr/>
      <dgm:t>
        <a:bodyPr/>
        <a:lstStyle/>
        <a:p>
          <a:endParaRPr lang="en-US"/>
        </a:p>
      </dgm:t>
    </dgm:pt>
    <dgm:pt modelId="{F2592FCF-A0D6-4AA6-8605-4CA3BE46FB3F}" type="pres">
      <dgm:prSet presAssocID="{351CF1DF-DF07-4321-828A-88FA6ED054CD}" presName="root" presStyleCnt="0">
        <dgm:presLayoutVars>
          <dgm:dir/>
          <dgm:resizeHandles val="exact"/>
        </dgm:presLayoutVars>
      </dgm:prSet>
      <dgm:spPr/>
    </dgm:pt>
    <dgm:pt modelId="{8AB123F6-A248-43B6-BA4C-9EF2F763A1E1}" type="pres">
      <dgm:prSet presAssocID="{F30AFBC0-D816-4D39-8EE7-7CAA7A3F79CA}" presName="compNode" presStyleCnt="0"/>
      <dgm:spPr/>
    </dgm:pt>
    <dgm:pt modelId="{98B005B6-CE19-4EDD-9040-9BD607883A42}" type="pres">
      <dgm:prSet presAssocID="{F30AFBC0-D816-4D39-8EE7-7CAA7A3F79C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43D7740C-944A-476D-9A88-185BBE5F78E6}" type="pres">
      <dgm:prSet presAssocID="{F30AFBC0-D816-4D39-8EE7-7CAA7A3F79CA}" presName="spaceRect" presStyleCnt="0"/>
      <dgm:spPr/>
    </dgm:pt>
    <dgm:pt modelId="{C38530A7-0D0F-418F-A7B9-B72680902A2D}" type="pres">
      <dgm:prSet presAssocID="{F30AFBC0-D816-4D39-8EE7-7CAA7A3F79CA}" presName="textRect" presStyleLbl="revTx" presStyleIdx="0" presStyleCnt="4">
        <dgm:presLayoutVars>
          <dgm:chMax val="1"/>
          <dgm:chPref val="1"/>
        </dgm:presLayoutVars>
      </dgm:prSet>
      <dgm:spPr/>
    </dgm:pt>
    <dgm:pt modelId="{A0864557-6830-4CC6-AAFF-2E1D9857AD9A}" type="pres">
      <dgm:prSet presAssocID="{38F0F916-EABB-4C0E-B7DB-97DE6139A144}" presName="sibTrans" presStyleCnt="0"/>
      <dgm:spPr/>
    </dgm:pt>
    <dgm:pt modelId="{9D56CEDA-8DAF-4426-A1BE-B934DABA601D}" type="pres">
      <dgm:prSet presAssocID="{07F66155-F82D-4E73-8365-87F1790031DD}" presName="compNode" presStyleCnt="0"/>
      <dgm:spPr/>
    </dgm:pt>
    <dgm:pt modelId="{CDE21249-58AB-43A4-93E3-801C1B1D0769}" type="pres">
      <dgm:prSet presAssocID="{07F66155-F82D-4E73-8365-87F1790031D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7351FD02-B6CE-4EF8-B39B-BFC89749BF97}" type="pres">
      <dgm:prSet presAssocID="{07F66155-F82D-4E73-8365-87F1790031DD}" presName="spaceRect" presStyleCnt="0"/>
      <dgm:spPr/>
    </dgm:pt>
    <dgm:pt modelId="{4CE17977-AA3E-4060-9D0D-A693395E4010}" type="pres">
      <dgm:prSet presAssocID="{07F66155-F82D-4E73-8365-87F1790031DD}" presName="textRect" presStyleLbl="revTx" presStyleIdx="1" presStyleCnt="4">
        <dgm:presLayoutVars>
          <dgm:chMax val="1"/>
          <dgm:chPref val="1"/>
        </dgm:presLayoutVars>
      </dgm:prSet>
      <dgm:spPr/>
    </dgm:pt>
    <dgm:pt modelId="{A51D7526-E570-46A1-A2E1-5BA5289A10E5}" type="pres">
      <dgm:prSet presAssocID="{C90312FF-887D-402E-88D1-B5CAD57538A1}" presName="sibTrans" presStyleCnt="0"/>
      <dgm:spPr/>
    </dgm:pt>
    <dgm:pt modelId="{9D810CC1-3BD2-4E6E-A9CD-157867C4AB12}" type="pres">
      <dgm:prSet presAssocID="{615F02A0-9D27-4411-8F30-41A1E835D23A}" presName="compNode" presStyleCnt="0"/>
      <dgm:spPr/>
    </dgm:pt>
    <dgm:pt modelId="{3C42CA03-B2F4-4675-95D9-0916B486CF4B}" type="pres">
      <dgm:prSet presAssocID="{615F02A0-9D27-4411-8F30-41A1E835D2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230A85DA-5315-493A-93A5-BB39FDBD2134}" type="pres">
      <dgm:prSet presAssocID="{615F02A0-9D27-4411-8F30-41A1E835D23A}" presName="spaceRect" presStyleCnt="0"/>
      <dgm:spPr/>
    </dgm:pt>
    <dgm:pt modelId="{5A87C713-203C-42BD-BAFF-571A8F641D2A}" type="pres">
      <dgm:prSet presAssocID="{615F02A0-9D27-4411-8F30-41A1E835D23A}" presName="textRect" presStyleLbl="revTx" presStyleIdx="2" presStyleCnt="4">
        <dgm:presLayoutVars>
          <dgm:chMax val="1"/>
          <dgm:chPref val="1"/>
        </dgm:presLayoutVars>
      </dgm:prSet>
      <dgm:spPr/>
    </dgm:pt>
    <dgm:pt modelId="{C3CAE2A7-4C8D-4E1C-B7C0-600EC664F9FC}" type="pres">
      <dgm:prSet presAssocID="{D76893E4-BD93-407B-AB99-0E59C2B19BDC}" presName="sibTrans" presStyleCnt="0"/>
      <dgm:spPr/>
    </dgm:pt>
    <dgm:pt modelId="{D33E8B75-1172-4E6A-9860-4473E61C58C4}" type="pres">
      <dgm:prSet presAssocID="{422F407E-B2E4-416F-8B51-6364C324D7C0}" presName="compNode" presStyleCnt="0"/>
      <dgm:spPr/>
    </dgm:pt>
    <dgm:pt modelId="{2D600E7B-6D08-48BA-AB20-A079A4F9FA48}" type="pres">
      <dgm:prSet presAssocID="{422F407E-B2E4-416F-8B51-6364C324D7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8C1D262-4ADC-432E-8B4F-FF043BFB5066}" type="pres">
      <dgm:prSet presAssocID="{422F407E-B2E4-416F-8B51-6364C324D7C0}" presName="spaceRect" presStyleCnt="0"/>
      <dgm:spPr/>
    </dgm:pt>
    <dgm:pt modelId="{4C7BDE73-6186-4605-9A70-0D115071E8F1}" type="pres">
      <dgm:prSet presAssocID="{422F407E-B2E4-416F-8B51-6364C324D7C0}" presName="textRect" presStyleLbl="revTx" presStyleIdx="3" presStyleCnt="4">
        <dgm:presLayoutVars>
          <dgm:chMax val="1"/>
          <dgm:chPref val="1"/>
        </dgm:presLayoutVars>
      </dgm:prSet>
      <dgm:spPr/>
    </dgm:pt>
  </dgm:ptLst>
  <dgm:cxnLst>
    <dgm:cxn modelId="{4900310B-1D3C-4C3C-9A7D-0E8840C9278E}" type="presOf" srcId="{07F66155-F82D-4E73-8365-87F1790031DD}" destId="{4CE17977-AA3E-4060-9D0D-A693395E4010}" srcOrd="0" destOrd="0" presId="urn:microsoft.com/office/officeart/2018/2/layout/IconLabelList"/>
    <dgm:cxn modelId="{89B7F914-CC8F-4FD0-814A-DAB014B0FA77}" srcId="{351CF1DF-DF07-4321-828A-88FA6ED054CD}" destId="{07F66155-F82D-4E73-8365-87F1790031DD}" srcOrd="1" destOrd="0" parTransId="{B9A7B40D-0B5B-4589-BFF9-3D0617F65464}" sibTransId="{C90312FF-887D-402E-88D1-B5CAD57538A1}"/>
    <dgm:cxn modelId="{787E0524-DAEA-43C3-B932-6E5B641E370D}" type="presOf" srcId="{422F407E-B2E4-416F-8B51-6364C324D7C0}" destId="{4C7BDE73-6186-4605-9A70-0D115071E8F1}" srcOrd="0" destOrd="0" presId="urn:microsoft.com/office/officeart/2018/2/layout/IconLabelList"/>
    <dgm:cxn modelId="{89C3808E-EC6B-4458-85E0-0F263471AC39}" srcId="{351CF1DF-DF07-4321-828A-88FA6ED054CD}" destId="{422F407E-B2E4-416F-8B51-6364C324D7C0}" srcOrd="3" destOrd="0" parTransId="{36E4B4FC-F306-4FD9-841A-23CD2E08E3A6}" sibTransId="{CFFCB22C-8A0C-4709-AC87-C067BF28CE6A}"/>
    <dgm:cxn modelId="{918784A1-2D81-496B-A45B-13905BB8E6C9}" type="presOf" srcId="{615F02A0-9D27-4411-8F30-41A1E835D23A}" destId="{5A87C713-203C-42BD-BAFF-571A8F641D2A}" srcOrd="0" destOrd="0" presId="urn:microsoft.com/office/officeart/2018/2/layout/IconLabelList"/>
    <dgm:cxn modelId="{B6AAD9AB-394D-4AE9-9E44-666E440F5C25}" srcId="{351CF1DF-DF07-4321-828A-88FA6ED054CD}" destId="{F30AFBC0-D816-4D39-8EE7-7CAA7A3F79CA}" srcOrd="0" destOrd="0" parTransId="{48D10D73-4FF5-45B2-BA38-2A457CAC0311}" sibTransId="{38F0F916-EABB-4C0E-B7DB-97DE6139A144}"/>
    <dgm:cxn modelId="{C5090ECC-444A-4334-B3E6-3D54245BEE71}" srcId="{351CF1DF-DF07-4321-828A-88FA6ED054CD}" destId="{615F02A0-9D27-4411-8F30-41A1E835D23A}" srcOrd="2" destOrd="0" parTransId="{F57936CB-47AD-4713-9086-4324D4B6D4DC}" sibTransId="{D76893E4-BD93-407B-AB99-0E59C2B19BDC}"/>
    <dgm:cxn modelId="{B5A05DCE-2A48-4F57-8BE5-C740D079F2BF}" type="presOf" srcId="{F30AFBC0-D816-4D39-8EE7-7CAA7A3F79CA}" destId="{C38530A7-0D0F-418F-A7B9-B72680902A2D}" srcOrd="0" destOrd="0" presId="urn:microsoft.com/office/officeart/2018/2/layout/IconLabelList"/>
    <dgm:cxn modelId="{3713FAE6-CBA2-41C4-9456-9CEF3FB89810}" type="presOf" srcId="{351CF1DF-DF07-4321-828A-88FA6ED054CD}" destId="{F2592FCF-A0D6-4AA6-8605-4CA3BE46FB3F}" srcOrd="0" destOrd="0" presId="urn:microsoft.com/office/officeart/2018/2/layout/IconLabelList"/>
    <dgm:cxn modelId="{9A45B9FC-AD85-4757-A94B-9A7E7946605B}" type="presParOf" srcId="{F2592FCF-A0D6-4AA6-8605-4CA3BE46FB3F}" destId="{8AB123F6-A248-43B6-BA4C-9EF2F763A1E1}" srcOrd="0" destOrd="0" presId="urn:microsoft.com/office/officeart/2018/2/layout/IconLabelList"/>
    <dgm:cxn modelId="{0C26059C-D8E0-46BB-9DFB-F688670866AD}" type="presParOf" srcId="{8AB123F6-A248-43B6-BA4C-9EF2F763A1E1}" destId="{98B005B6-CE19-4EDD-9040-9BD607883A42}" srcOrd="0" destOrd="0" presId="urn:microsoft.com/office/officeart/2018/2/layout/IconLabelList"/>
    <dgm:cxn modelId="{435945B9-07FD-4B42-A468-21A00A14D218}" type="presParOf" srcId="{8AB123F6-A248-43B6-BA4C-9EF2F763A1E1}" destId="{43D7740C-944A-476D-9A88-185BBE5F78E6}" srcOrd="1" destOrd="0" presId="urn:microsoft.com/office/officeart/2018/2/layout/IconLabelList"/>
    <dgm:cxn modelId="{676A5635-9223-46DD-B6F4-C79D35C32178}" type="presParOf" srcId="{8AB123F6-A248-43B6-BA4C-9EF2F763A1E1}" destId="{C38530A7-0D0F-418F-A7B9-B72680902A2D}" srcOrd="2" destOrd="0" presId="urn:microsoft.com/office/officeart/2018/2/layout/IconLabelList"/>
    <dgm:cxn modelId="{5DF2A969-B482-4E6B-A379-CC59B59C10A9}" type="presParOf" srcId="{F2592FCF-A0D6-4AA6-8605-4CA3BE46FB3F}" destId="{A0864557-6830-4CC6-AAFF-2E1D9857AD9A}" srcOrd="1" destOrd="0" presId="urn:microsoft.com/office/officeart/2018/2/layout/IconLabelList"/>
    <dgm:cxn modelId="{BA3983A1-9D01-4D34-A9BA-3C5B14FD6CF0}" type="presParOf" srcId="{F2592FCF-A0D6-4AA6-8605-4CA3BE46FB3F}" destId="{9D56CEDA-8DAF-4426-A1BE-B934DABA601D}" srcOrd="2" destOrd="0" presId="urn:microsoft.com/office/officeart/2018/2/layout/IconLabelList"/>
    <dgm:cxn modelId="{81290DDB-7BF7-4A0F-8603-0E586957B416}" type="presParOf" srcId="{9D56CEDA-8DAF-4426-A1BE-B934DABA601D}" destId="{CDE21249-58AB-43A4-93E3-801C1B1D0769}" srcOrd="0" destOrd="0" presId="urn:microsoft.com/office/officeart/2018/2/layout/IconLabelList"/>
    <dgm:cxn modelId="{573A9F6F-B819-47B6-9A1F-4A6FEC19B95A}" type="presParOf" srcId="{9D56CEDA-8DAF-4426-A1BE-B934DABA601D}" destId="{7351FD02-B6CE-4EF8-B39B-BFC89749BF97}" srcOrd="1" destOrd="0" presId="urn:microsoft.com/office/officeart/2018/2/layout/IconLabelList"/>
    <dgm:cxn modelId="{9AC7DE2A-EB27-4E62-80C3-6BC4909AB906}" type="presParOf" srcId="{9D56CEDA-8DAF-4426-A1BE-B934DABA601D}" destId="{4CE17977-AA3E-4060-9D0D-A693395E4010}" srcOrd="2" destOrd="0" presId="urn:microsoft.com/office/officeart/2018/2/layout/IconLabelList"/>
    <dgm:cxn modelId="{C560D9D4-4FD4-41A7-9433-BDFE2D190464}" type="presParOf" srcId="{F2592FCF-A0D6-4AA6-8605-4CA3BE46FB3F}" destId="{A51D7526-E570-46A1-A2E1-5BA5289A10E5}" srcOrd="3" destOrd="0" presId="urn:microsoft.com/office/officeart/2018/2/layout/IconLabelList"/>
    <dgm:cxn modelId="{E0E5D0AD-83D8-441B-8A63-D008DA7292B6}" type="presParOf" srcId="{F2592FCF-A0D6-4AA6-8605-4CA3BE46FB3F}" destId="{9D810CC1-3BD2-4E6E-A9CD-157867C4AB12}" srcOrd="4" destOrd="0" presId="urn:microsoft.com/office/officeart/2018/2/layout/IconLabelList"/>
    <dgm:cxn modelId="{35798DD2-83FD-47F4-9B07-8D20F230523C}" type="presParOf" srcId="{9D810CC1-3BD2-4E6E-A9CD-157867C4AB12}" destId="{3C42CA03-B2F4-4675-95D9-0916B486CF4B}" srcOrd="0" destOrd="0" presId="urn:microsoft.com/office/officeart/2018/2/layout/IconLabelList"/>
    <dgm:cxn modelId="{1D22AD96-5669-49D0-A4F2-9D5D69FD619B}" type="presParOf" srcId="{9D810CC1-3BD2-4E6E-A9CD-157867C4AB12}" destId="{230A85DA-5315-493A-93A5-BB39FDBD2134}" srcOrd="1" destOrd="0" presId="urn:microsoft.com/office/officeart/2018/2/layout/IconLabelList"/>
    <dgm:cxn modelId="{11F33C96-0589-4404-9BE4-E8D921FB1C72}" type="presParOf" srcId="{9D810CC1-3BD2-4E6E-A9CD-157867C4AB12}" destId="{5A87C713-203C-42BD-BAFF-571A8F641D2A}" srcOrd="2" destOrd="0" presId="urn:microsoft.com/office/officeart/2018/2/layout/IconLabelList"/>
    <dgm:cxn modelId="{8F9269E2-93F2-417B-9A7E-C90E31742579}" type="presParOf" srcId="{F2592FCF-A0D6-4AA6-8605-4CA3BE46FB3F}" destId="{C3CAE2A7-4C8D-4E1C-B7C0-600EC664F9FC}" srcOrd="5" destOrd="0" presId="urn:microsoft.com/office/officeart/2018/2/layout/IconLabelList"/>
    <dgm:cxn modelId="{05B69CF5-4C6E-4D0D-9734-EBE56D374739}" type="presParOf" srcId="{F2592FCF-A0D6-4AA6-8605-4CA3BE46FB3F}" destId="{D33E8B75-1172-4E6A-9860-4473E61C58C4}" srcOrd="6" destOrd="0" presId="urn:microsoft.com/office/officeart/2018/2/layout/IconLabelList"/>
    <dgm:cxn modelId="{C5A51812-A2DF-4104-8F61-AF77CF12161A}" type="presParOf" srcId="{D33E8B75-1172-4E6A-9860-4473E61C58C4}" destId="{2D600E7B-6D08-48BA-AB20-A079A4F9FA48}" srcOrd="0" destOrd="0" presId="urn:microsoft.com/office/officeart/2018/2/layout/IconLabelList"/>
    <dgm:cxn modelId="{F7BA67B8-F116-4929-8EE6-B2DAE1EB425E}" type="presParOf" srcId="{D33E8B75-1172-4E6A-9860-4473E61C58C4}" destId="{A8C1D262-4ADC-432E-8B4F-FF043BFB5066}" srcOrd="1" destOrd="0" presId="urn:microsoft.com/office/officeart/2018/2/layout/IconLabelList"/>
    <dgm:cxn modelId="{2BACBD77-E37D-4EBC-A79F-74637F35BF03}" type="presParOf" srcId="{D33E8B75-1172-4E6A-9860-4473E61C58C4}" destId="{4C7BDE73-6186-4605-9A70-0D115071E8F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F3AC5-8638-4340-8598-E7BA4370D50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GB"/>
        </a:p>
      </dgm:t>
    </dgm:pt>
    <dgm:pt modelId="{B63BC1ED-8288-40FF-92EA-A435F730F6C3}">
      <dgm:prSet phldrT="[Text]" phldr="0"/>
      <dgm:spPr/>
      <dgm:t>
        <a:bodyPr/>
        <a:lstStyle/>
        <a:p>
          <a:pPr rtl="0"/>
          <a:r>
            <a:rPr lang="en-GB" dirty="0">
              <a:latin typeface="Sitka Subheading"/>
            </a:rPr>
            <a:t>Dissatisfied with the product or servicesTechnical issues</a:t>
          </a:r>
        </a:p>
      </dgm:t>
    </dgm:pt>
    <dgm:pt modelId="{9DF7E62E-AA00-4A43-8649-274957643A25}" type="parTrans" cxnId="{ED6707B1-A256-4150-9E38-2EC0EC447DC5}">
      <dgm:prSet/>
      <dgm:spPr/>
      <dgm:t>
        <a:bodyPr/>
        <a:lstStyle/>
        <a:p>
          <a:endParaRPr lang="en-GB"/>
        </a:p>
      </dgm:t>
    </dgm:pt>
    <dgm:pt modelId="{C76E9D3B-65E1-4439-951C-1EC2AC60B85B}" type="sibTrans" cxnId="{ED6707B1-A256-4150-9E38-2EC0EC447DC5}">
      <dgm:prSet/>
      <dgm:spPr/>
      <dgm:t>
        <a:bodyPr/>
        <a:lstStyle/>
        <a:p>
          <a:endParaRPr lang="en-GB"/>
        </a:p>
      </dgm:t>
    </dgm:pt>
    <dgm:pt modelId="{A34430BE-1EFE-4B0D-9372-E9D6154DFCB3}">
      <dgm:prSet phldrT="[Text]" phldr="0"/>
      <dgm:spPr/>
      <dgm:t>
        <a:bodyPr/>
        <a:lstStyle/>
        <a:p>
          <a:pPr rtl="0"/>
          <a:r>
            <a:rPr lang="en-GB" dirty="0">
              <a:latin typeface="Sitka Subheading"/>
            </a:rPr>
            <a:t>Features missing</a:t>
          </a:r>
          <a:endParaRPr lang="en-GB" dirty="0"/>
        </a:p>
      </dgm:t>
    </dgm:pt>
    <dgm:pt modelId="{639D0DDB-2C9E-4968-97D8-A20CE3C0A900}" type="parTrans" cxnId="{765A2F4C-0C59-428C-B155-3EA2A3832AA6}">
      <dgm:prSet/>
      <dgm:spPr/>
      <dgm:t>
        <a:bodyPr/>
        <a:lstStyle/>
        <a:p>
          <a:endParaRPr lang="en-GB"/>
        </a:p>
      </dgm:t>
    </dgm:pt>
    <dgm:pt modelId="{6B654222-68E2-4D74-9E4C-EAECED07717A}" type="sibTrans" cxnId="{765A2F4C-0C59-428C-B155-3EA2A3832AA6}">
      <dgm:prSet/>
      <dgm:spPr/>
      <dgm:t>
        <a:bodyPr/>
        <a:lstStyle/>
        <a:p>
          <a:endParaRPr lang="en-GB"/>
        </a:p>
      </dgm:t>
    </dgm:pt>
    <dgm:pt modelId="{FC813C08-0A2A-439D-8D96-CAB69FF415D0}">
      <dgm:prSet phldrT="[Text]" phldr="0"/>
      <dgm:spPr/>
      <dgm:t>
        <a:bodyPr/>
        <a:lstStyle/>
        <a:p>
          <a:pPr rtl="0"/>
          <a:r>
            <a:rPr lang="en-GB" b="1" dirty="0">
              <a:latin typeface="Sitka Subheading"/>
            </a:rPr>
            <a:t>Poor Customer Services</a:t>
          </a:r>
          <a:endParaRPr lang="en-GB" b="1" dirty="0"/>
        </a:p>
      </dgm:t>
    </dgm:pt>
    <dgm:pt modelId="{B2A18DCA-078E-42BF-B08C-23559E2A63B1}" type="parTrans" cxnId="{ACE97B41-D3ED-4D4F-A91B-E95E398A6FE9}">
      <dgm:prSet/>
      <dgm:spPr/>
      <dgm:t>
        <a:bodyPr/>
        <a:lstStyle/>
        <a:p>
          <a:endParaRPr lang="en-GB"/>
        </a:p>
      </dgm:t>
    </dgm:pt>
    <dgm:pt modelId="{3987F996-1563-4CB6-A209-92B2FB7F425E}" type="sibTrans" cxnId="{ACE97B41-D3ED-4D4F-A91B-E95E398A6FE9}">
      <dgm:prSet/>
      <dgm:spPr/>
      <dgm:t>
        <a:bodyPr/>
        <a:lstStyle/>
        <a:p>
          <a:endParaRPr lang="en-GB"/>
        </a:p>
      </dgm:t>
    </dgm:pt>
    <dgm:pt modelId="{E4EE29BD-2B77-4D63-8F9A-BEF6FB504A13}">
      <dgm:prSet phldrT="[Text]" phldr="0"/>
      <dgm:spPr/>
      <dgm:t>
        <a:bodyPr/>
        <a:lstStyle/>
        <a:p>
          <a:pPr rtl="0"/>
          <a:r>
            <a:rPr lang="en-GB" dirty="0">
              <a:latin typeface="Sitka Subheading"/>
            </a:rPr>
            <a:t>Unresponsive Support</a:t>
          </a:r>
          <a:endParaRPr lang="en-GB" dirty="0"/>
        </a:p>
      </dgm:t>
    </dgm:pt>
    <dgm:pt modelId="{25D55BEB-98A1-4929-8C0D-FB935BD056E5}" type="parTrans" cxnId="{F75C6A65-F7F8-4558-8355-0F45B3FD6912}">
      <dgm:prSet/>
      <dgm:spPr/>
      <dgm:t>
        <a:bodyPr/>
        <a:lstStyle/>
        <a:p>
          <a:endParaRPr lang="en-GB"/>
        </a:p>
      </dgm:t>
    </dgm:pt>
    <dgm:pt modelId="{44043032-BF93-4292-B5EA-C46A8577DB59}" type="sibTrans" cxnId="{F75C6A65-F7F8-4558-8355-0F45B3FD6912}">
      <dgm:prSet/>
      <dgm:spPr/>
      <dgm:t>
        <a:bodyPr/>
        <a:lstStyle/>
        <a:p>
          <a:endParaRPr lang="en-GB"/>
        </a:p>
      </dgm:t>
    </dgm:pt>
    <dgm:pt modelId="{8A6EA69F-3B00-4763-BED9-42259BF00207}">
      <dgm:prSet phldrT="[Text]" phldr="0"/>
      <dgm:spPr/>
      <dgm:t>
        <a:bodyPr/>
        <a:lstStyle/>
        <a:p>
          <a:pPr rtl="0"/>
          <a:r>
            <a:rPr lang="en-GB" dirty="0">
              <a:latin typeface="Sitka Subheading"/>
            </a:rPr>
            <a:t>Lack of Personalization</a:t>
          </a:r>
          <a:endParaRPr lang="en-GB" dirty="0"/>
        </a:p>
      </dgm:t>
    </dgm:pt>
    <dgm:pt modelId="{07633A91-295D-4FBF-881E-6FE743CD0BBF}" type="parTrans" cxnId="{662BCE41-BBFD-44B3-A055-6E6E39F565A3}">
      <dgm:prSet/>
      <dgm:spPr/>
      <dgm:t>
        <a:bodyPr/>
        <a:lstStyle/>
        <a:p>
          <a:endParaRPr lang="en-GB"/>
        </a:p>
      </dgm:t>
    </dgm:pt>
    <dgm:pt modelId="{D83342AE-45F5-4CDC-B579-DAA915E06F2B}" type="sibTrans" cxnId="{662BCE41-BBFD-44B3-A055-6E6E39F565A3}">
      <dgm:prSet/>
      <dgm:spPr/>
      <dgm:t>
        <a:bodyPr/>
        <a:lstStyle/>
        <a:p>
          <a:endParaRPr lang="en-GB"/>
        </a:p>
      </dgm:t>
    </dgm:pt>
    <dgm:pt modelId="{6755A560-B90A-413C-9062-E630CF62A3F4}">
      <dgm:prSet phldr="0"/>
      <dgm:spPr/>
      <dgm:t>
        <a:bodyPr/>
        <a:lstStyle/>
        <a:p>
          <a:pPr rtl="0"/>
          <a:r>
            <a:rPr lang="en-GB" b="0" dirty="0">
              <a:latin typeface="Sitka Subheading"/>
            </a:rPr>
            <a:t>Internet Issues</a:t>
          </a:r>
        </a:p>
      </dgm:t>
    </dgm:pt>
    <dgm:pt modelId="{B3394561-E207-4C61-ADCE-4280D52BE8D2}" type="parTrans" cxnId="{49AB5612-1245-476B-A992-C53159BEBC61}">
      <dgm:prSet/>
      <dgm:spPr/>
    </dgm:pt>
    <dgm:pt modelId="{6A1A9040-0EA0-40A1-92AB-15E53F0A44B1}" type="sibTrans" cxnId="{49AB5612-1245-476B-A992-C53159BEBC61}">
      <dgm:prSet/>
      <dgm:spPr/>
    </dgm:pt>
    <dgm:pt modelId="{A23AA2C8-4B57-45AB-AA18-03D9D7F583D8}" type="pres">
      <dgm:prSet presAssocID="{C56F3AC5-8638-4340-8598-E7BA4370D509}" presName="Name0" presStyleCnt="0">
        <dgm:presLayoutVars>
          <dgm:dir/>
          <dgm:resizeHandles val="exact"/>
        </dgm:presLayoutVars>
      </dgm:prSet>
      <dgm:spPr/>
    </dgm:pt>
    <dgm:pt modelId="{02C6E7FC-925C-4906-AF49-F57854A19DAB}" type="pres">
      <dgm:prSet presAssocID="{B63BC1ED-8288-40FF-92EA-A435F730F6C3}" presName="node" presStyleLbl="node1" presStyleIdx="0" presStyleCnt="2">
        <dgm:presLayoutVars>
          <dgm:bulletEnabled val="1"/>
        </dgm:presLayoutVars>
      </dgm:prSet>
      <dgm:spPr/>
    </dgm:pt>
    <dgm:pt modelId="{EC3D75BE-DFEB-4FAF-9371-6BE44064FC0C}" type="pres">
      <dgm:prSet presAssocID="{C76E9D3B-65E1-4439-951C-1EC2AC60B85B}" presName="sibTrans" presStyleCnt="0"/>
      <dgm:spPr/>
    </dgm:pt>
    <dgm:pt modelId="{4AFF6A68-F708-4BC0-8DCC-668C624C23DC}" type="pres">
      <dgm:prSet presAssocID="{FC813C08-0A2A-439D-8D96-CAB69FF415D0}" presName="node" presStyleLbl="node1" presStyleIdx="1" presStyleCnt="2">
        <dgm:presLayoutVars>
          <dgm:bulletEnabled val="1"/>
        </dgm:presLayoutVars>
      </dgm:prSet>
      <dgm:spPr/>
    </dgm:pt>
  </dgm:ptLst>
  <dgm:cxnLst>
    <dgm:cxn modelId="{D922DF08-62C1-449C-BADC-BFB726D61FFB}" type="presOf" srcId="{E4EE29BD-2B77-4D63-8F9A-BEF6FB504A13}" destId="{4AFF6A68-F708-4BC0-8DCC-668C624C23DC}" srcOrd="0" destOrd="1" presId="urn:microsoft.com/office/officeart/2005/8/layout/hList6"/>
    <dgm:cxn modelId="{49AB5612-1245-476B-A992-C53159BEBC61}" srcId="{B63BC1ED-8288-40FF-92EA-A435F730F6C3}" destId="{6755A560-B90A-413C-9062-E630CF62A3F4}" srcOrd="1" destOrd="0" parTransId="{B3394561-E207-4C61-ADCE-4280D52BE8D2}" sibTransId="{6A1A9040-0EA0-40A1-92AB-15E53F0A44B1}"/>
    <dgm:cxn modelId="{1D215F2E-B2A6-42E2-91F3-194367292F13}" type="presOf" srcId="{6755A560-B90A-413C-9062-E630CF62A3F4}" destId="{02C6E7FC-925C-4906-AF49-F57854A19DAB}" srcOrd="0" destOrd="2" presId="urn:microsoft.com/office/officeart/2005/8/layout/hList6"/>
    <dgm:cxn modelId="{ACE97B41-D3ED-4D4F-A91B-E95E398A6FE9}" srcId="{C56F3AC5-8638-4340-8598-E7BA4370D509}" destId="{FC813C08-0A2A-439D-8D96-CAB69FF415D0}" srcOrd="1" destOrd="0" parTransId="{B2A18DCA-078E-42BF-B08C-23559E2A63B1}" sibTransId="{3987F996-1563-4CB6-A209-92B2FB7F425E}"/>
    <dgm:cxn modelId="{662BCE41-BBFD-44B3-A055-6E6E39F565A3}" srcId="{FC813C08-0A2A-439D-8D96-CAB69FF415D0}" destId="{8A6EA69F-3B00-4763-BED9-42259BF00207}" srcOrd="1" destOrd="0" parTransId="{07633A91-295D-4FBF-881E-6FE743CD0BBF}" sibTransId="{D83342AE-45F5-4CDC-B579-DAA915E06F2B}"/>
    <dgm:cxn modelId="{F75C6A65-F7F8-4558-8355-0F45B3FD6912}" srcId="{FC813C08-0A2A-439D-8D96-CAB69FF415D0}" destId="{E4EE29BD-2B77-4D63-8F9A-BEF6FB504A13}" srcOrd="0" destOrd="0" parTransId="{25D55BEB-98A1-4929-8C0D-FB935BD056E5}" sibTransId="{44043032-BF93-4292-B5EA-C46A8577DB59}"/>
    <dgm:cxn modelId="{765A2F4C-0C59-428C-B155-3EA2A3832AA6}" srcId="{B63BC1ED-8288-40FF-92EA-A435F730F6C3}" destId="{A34430BE-1EFE-4B0D-9372-E9D6154DFCB3}" srcOrd="0" destOrd="0" parTransId="{639D0DDB-2C9E-4968-97D8-A20CE3C0A900}" sibTransId="{6B654222-68E2-4D74-9E4C-EAECED07717A}"/>
    <dgm:cxn modelId="{B68B7870-B208-4E29-B29E-8B59CE6C3336}" type="presOf" srcId="{C56F3AC5-8638-4340-8598-E7BA4370D509}" destId="{A23AA2C8-4B57-45AB-AA18-03D9D7F583D8}" srcOrd="0" destOrd="0" presId="urn:microsoft.com/office/officeart/2005/8/layout/hList6"/>
    <dgm:cxn modelId="{5B20F073-1591-49D2-8E9B-83AE4F078EEF}" type="presOf" srcId="{FC813C08-0A2A-439D-8D96-CAB69FF415D0}" destId="{4AFF6A68-F708-4BC0-8DCC-668C624C23DC}" srcOrd="0" destOrd="0" presId="urn:microsoft.com/office/officeart/2005/8/layout/hList6"/>
    <dgm:cxn modelId="{ED6707B1-A256-4150-9E38-2EC0EC447DC5}" srcId="{C56F3AC5-8638-4340-8598-E7BA4370D509}" destId="{B63BC1ED-8288-40FF-92EA-A435F730F6C3}" srcOrd="0" destOrd="0" parTransId="{9DF7E62E-AA00-4A43-8649-274957643A25}" sibTransId="{C76E9D3B-65E1-4439-951C-1EC2AC60B85B}"/>
    <dgm:cxn modelId="{267EFCCC-3EF4-4BD8-BFE6-459036CEF361}" type="presOf" srcId="{A34430BE-1EFE-4B0D-9372-E9D6154DFCB3}" destId="{02C6E7FC-925C-4906-AF49-F57854A19DAB}" srcOrd="0" destOrd="1" presId="urn:microsoft.com/office/officeart/2005/8/layout/hList6"/>
    <dgm:cxn modelId="{F1F622D6-166F-4E6C-88C6-F394DA6A7A20}" type="presOf" srcId="{B63BC1ED-8288-40FF-92EA-A435F730F6C3}" destId="{02C6E7FC-925C-4906-AF49-F57854A19DAB}" srcOrd="0" destOrd="0" presId="urn:microsoft.com/office/officeart/2005/8/layout/hList6"/>
    <dgm:cxn modelId="{019FFFE0-DEA1-4D87-A39C-359F392A691D}" type="presOf" srcId="{8A6EA69F-3B00-4763-BED9-42259BF00207}" destId="{4AFF6A68-F708-4BC0-8DCC-668C624C23DC}" srcOrd="0" destOrd="2" presId="urn:microsoft.com/office/officeart/2005/8/layout/hList6"/>
    <dgm:cxn modelId="{7ECC1FD3-4E91-421C-8CFA-FA49A6FAF652}" type="presParOf" srcId="{A23AA2C8-4B57-45AB-AA18-03D9D7F583D8}" destId="{02C6E7FC-925C-4906-AF49-F57854A19DAB}" srcOrd="0" destOrd="0" presId="urn:microsoft.com/office/officeart/2005/8/layout/hList6"/>
    <dgm:cxn modelId="{76993627-ADE0-41B8-9A59-393CC72B837F}" type="presParOf" srcId="{A23AA2C8-4B57-45AB-AA18-03D9D7F583D8}" destId="{EC3D75BE-DFEB-4FAF-9371-6BE44064FC0C}" srcOrd="1" destOrd="0" presId="urn:microsoft.com/office/officeart/2005/8/layout/hList6"/>
    <dgm:cxn modelId="{A38AA20C-1C45-45A4-82F1-D92E7925DBD7}" type="presParOf" srcId="{A23AA2C8-4B57-45AB-AA18-03D9D7F583D8}" destId="{4AFF6A68-F708-4BC0-8DCC-668C624C23DC}"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68B279-041D-4051-8057-6E98BD4E6503}"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GB"/>
        </a:p>
      </dgm:t>
    </dgm:pt>
    <dgm:pt modelId="{212D215F-7785-4C0F-A76B-831FA33A4495}">
      <dgm:prSet phldrT="[Text]" phldr="0"/>
      <dgm:spPr/>
      <dgm:t>
        <a:bodyPr/>
        <a:lstStyle/>
        <a:p>
          <a:pPr rtl="0"/>
          <a:r>
            <a:rPr lang="en-GB" dirty="0">
              <a:latin typeface="Sitka Subheading"/>
              <a:ea typeface="+mn-lt"/>
              <a:cs typeface="+mn-lt"/>
            </a:rPr>
            <a:t>Pricing Issues</a:t>
          </a:r>
        </a:p>
      </dgm:t>
    </dgm:pt>
    <dgm:pt modelId="{71F2E90D-7943-4778-97C8-7C720BF9F49D}" type="parTrans" cxnId="{FA349BCF-DDF6-440D-AC74-3DB7CCA70F84}">
      <dgm:prSet/>
      <dgm:spPr/>
      <dgm:t>
        <a:bodyPr/>
        <a:lstStyle/>
        <a:p>
          <a:endParaRPr lang="en-GB"/>
        </a:p>
      </dgm:t>
    </dgm:pt>
    <dgm:pt modelId="{9BD30055-757B-4E6A-87D3-A7D76E38A0F2}" type="sibTrans" cxnId="{FA349BCF-DDF6-440D-AC74-3DB7CCA70F84}">
      <dgm:prSet/>
      <dgm:spPr/>
      <dgm:t>
        <a:bodyPr/>
        <a:lstStyle/>
        <a:p>
          <a:endParaRPr lang="en-GB"/>
        </a:p>
      </dgm:t>
    </dgm:pt>
    <dgm:pt modelId="{88DD7EAA-CA56-4C16-A469-8C35B68BD935}">
      <dgm:prSet phldrT="[Text]" phldr="0"/>
      <dgm:spPr/>
      <dgm:t>
        <a:bodyPr/>
        <a:lstStyle/>
        <a:p>
          <a:pPr rtl="0"/>
          <a:r>
            <a:rPr lang="en-GB" dirty="0"/>
            <a:t>High Costs</a:t>
          </a:r>
        </a:p>
      </dgm:t>
    </dgm:pt>
    <dgm:pt modelId="{04D3B789-D5C7-413B-9C62-EB162DE3F022}" type="parTrans" cxnId="{98713E2F-B2F2-4524-8E33-75906C242293}">
      <dgm:prSet/>
      <dgm:spPr/>
      <dgm:t>
        <a:bodyPr/>
        <a:lstStyle/>
        <a:p>
          <a:endParaRPr lang="en-GB"/>
        </a:p>
      </dgm:t>
    </dgm:pt>
    <dgm:pt modelId="{D65B7E29-8359-465F-97CA-8FAF2A0EAB73}" type="sibTrans" cxnId="{98713E2F-B2F2-4524-8E33-75906C242293}">
      <dgm:prSet/>
      <dgm:spPr/>
      <dgm:t>
        <a:bodyPr/>
        <a:lstStyle/>
        <a:p>
          <a:endParaRPr lang="en-GB"/>
        </a:p>
      </dgm:t>
    </dgm:pt>
    <dgm:pt modelId="{208ACF5C-6035-40CB-B2C5-CC67B06794E7}">
      <dgm:prSet phldrT="[Text]" phldr="0"/>
      <dgm:spPr/>
      <dgm:t>
        <a:bodyPr/>
        <a:lstStyle/>
        <a:p>
          <a:pPr rtl="0"/>
          <a:r>
            <a:rPr lang="en-GB" dirty="0"/>
            <a:t>Better Offers Elsewhere</a:t>
          </a:r>
        </a:p>
      </dgm:t>
    </dgm:pt>
    <dgm:pt modelId="{FF0E2E41-D239-47CD-AFBF-467E125C69B0}" type="parTrans" cxnId="{024D4E47-D1CA-4A3F-95C7-283EFD57A9FF}">
      <dgm:prSet/>
      <dgm:spPr/>
      <dgm:t>
        <a:bodyPr/>
        <a:lstStyle/>
        <a:p>
          <a:endParaRPr lang="en-GB"/>
        </a:p>
      </dgm:t>
    </dgm:pt>
    <dgm:pt modelId="{2881DFE6-DAE9-477F-B852-98DC7FA80252}" type="sibTrans" cxnId="{024D4E47-D1CA-4A3F-95C7-283EFD57A9FF}">
      <dgm:prSet/>
      <dgm:spPr/>
      <dgm:t>
        <a:bodyPr/>
        <a:lstStyle/>
        <a:p>
          <a:endParaRPr lang="en-GB"/>
        </a:p>
      </dgm:t>
    </dgm:pt>
    <dgm:pt modelId="{55FFF6D4-80BC-4B4D-A91A-0359E4561B88}">
      <dgm:prSet phldrT="[Text]" phldr="0"/>
      <dgm:spPr/>
      <dgm:t>
        <a:bodyPr/>
        <a:lstStyle/>
        <a:p>
          <a:r>
            <a:rPr lang="en-GB" dirty="0"/>
            <a:t>Competition</a:t>
          </a:r>
        </a:p>
      </dgm:t>
    </dgm:pt>
    <dgm:pt modelId="{F456D957-338E-470F-AEC0-468A9F63BEA1}" type="parTrans" cxnId="{54ACFC6B-64A3-4B76-8BD6-8B4C5863BC0D}">
      <dgm:prSet/>
      <dgm:spPr/>
      <dgm:t>
        <a:bodyPr/>
        <a:lstStyle/>
        <a:p>
          <a:endParaRPr lang="en-GB"/>
        </a:p>
      </dgm:t>
    </dgm:pt>
    <dgm:pt modelId="{6E5386F1-584B-438E-9A83-66CA11F418F1}" type="sibTrans" cxnId="{54ACFC6B-64A3-4B76-8BD6-8B4C5863BC0D}">
      <dgm:prSet/>
      <dgm:spPr/>
      <dgm:t>
        <a:bodyPr/>
        <a:lstStyle/>
        <a:p>
          <a:endParaRPr lang="en-GB"/>
        </a:p>
      </dgm:t>
    </dgm:pt>
    <dgm:pt modelId="{69F5AA4D-6729-4F0D-B349-AECEA62603D6}">
      <dgm:prSet phldrT="[Text]" phldr="0"/>
      <dgm:spPr/>
      <dgm:t>
        <a:bodyPr/>
        <a:lstStyle/>
        <a:p>
          <a:pPr rtl="0"/>
          <a:r>
            <a:rPr lang="en-GB" dirty="0"/>
            <a:t>Superior Alternatives</a:t>
          </a:r>
        </a:p>
      </dgm:t>
    </dgm:pt>
    <dgm:pt modelId="{8A359AB5-1887-454E-A784-8BBC91573743}" type="parTrans" cxnId="{DB42AE9D-6FD5-43F5-AC7C-4C703A5AE496}">
      <dgm:prSet/>
      <dgm:spPr/>
      <dgm:t>
        <a:bodyPr/>
        <a:lstStyle/>
        <a:p>
          <a:endParaRPr lang="en-GB"/>
        </a:p>
      </dgm:t>
    </dgm:pt>
    <dgm:pt modelId="{F5BA8323-B914-40A9-90AC-37E727E928DB}" type="sibTrans" cxnId="{DB42AE9D-6FD5-43F5-AC7C-4C703A5AE496}">
      <dgm:prSet/>
      <dgm:spPr/>
      <dgm:t>
        <a:bodyPr/>
        <a:lstStyle/>
        <a:p>
          <a:endParaRPr lang="en-GB"/>
        </a:p>
      </dgm:t>
    </dgm:pt>
    <dgm:pt modelId="{830554AE-4DC9-4A35-80F5-5AD1E8DF1E77}">
      <dgm:prSet phldrT="[Text]" phldr="0"/>
      <dgm:spPr/>
      <dgm:t>
        <a:bodyPr/>
        <a:lstStyle/>
        <a:p>
          <a:pPr rtl="0"/>
          <a:r>
            <a:rPr lang="en-GB" dirty="0"/>
            <a:t>Promotional Offers:</a:t>
          </a:r>
        </a:p>
      </dgm:t>
    </dgm:pt>
    <dgm:pt modelId="{10EEE320-EDA3-488D-90C1-6AE72AD85913}" type="parTrans" cxnId="{F696180E-876C-44B2-8DEE-6C0B12A87AA0}">
      <dgm:prSet/>
      <dgm:spPr/>
      <dgm:t>
        <a:bodyPr/>
        <a:lstStyle/>
        <a:p>
          <a:endParaRPr lang="en-GB"/>
        </a:p>
      </dgm:t>
    </dgm:pt>
    <dgm:pt modelId="{E9105CE9-83A8-4B80-B340-000735DB2EF3}" type="sibTrans" cxnId="{F696180E-876C-44B2-8DEE-6C0B12A87AA0}">
      <dgm:prSet/>
      <dgm:spPr/>
      <dgm:t>
        <a:bodyPr/>
        <a:lstStyle/>
        <a:p>
          <a:endParaRPr lang="en-GB"/>
        </a:p>
      </dgm:t>
    </dgm:pt>
    <dgm:pt modelId="{33799D52-F6AC-4B03-ABD7-AFF592FC08C1}">
      <dgm:prSet phldrT="[Text]" phldr="0"/>
      <dgm:spPr/>
      <dgm:t>
        <a:bodyPr/>
        <a:lstStyle/>
        <a:p>
          <a:pPr rtl="0"/>
          <a:r>
            <a:rPr lang="en-GB" dirty="0"/>
            <a:t>Marketing and Communication Failures</a:t>
          </a:r>
        </a:p>
      </dgm:t>
    </dgm:pt>
    <dgm:pt modelId="{1FAFB005-5BC9-4174-A572-B2317673FF8C}" type="parTrans" cxnId="{E000B7BD-5446-42A0-BA38-2CC6D4CAEFFA}">
      <dgm:prSet/>
      <dgm:spPr/>
      <dgm:t>
        <a:bodyPr/>
        <a:lstStyle/>
        <a:p>
          <a:endParaRPr lang="en-GB"/>
        </a:p>
      </dgm:t>
    </dgm:pt>
    <dgm:pt modelId="{2CC2735E-848C-409E-AB86-C25D19452080}" type="sibTrans" cxnId="{E000B7BD-5446-42A0-BA38-2CC6D4CAEFFA}">
      <dgm:prSet/>
      <dgm:spPr/>
      <dgm:t>
        <a:bodyPr/>
        <a:lstStyle/>
        <a:p>
          <a:endParaRPr lang="en-GB"/>
        </a:p>
      </dgm:t>
    </dgm:pt>
    <dgm:pt modelId="{077E4886-D208-4AE0-B9DF-0CC236293D0A}">
      <dgm:prSet phldrT="[Text]" phldr="0"/>
      <dgm:spPr/>
      <dgm:t>
        <a:bodyPr/>
        <a:lstStyle/>
        <a:p>
          <a:pPr rtl="0"/>
          <a:r>
            <a:rPr lang="en-GB" dirty="0"/>
            <a:t>Lack of Communication:</a:t>
          </a:r>
        </a:p>
      </dgm:t>
    </dgm:pt>
    <dgm:pt modelId="{0A6F0B8D-4E3E-40B5-821B-FB941C700C3C}" type="parTrans" cxnId="{3AE8D0A1-190C-41B9-B1A1-0AF47F5A500F}">
      <dgm:prSet/>
      <dgm:spPr/>
      <dgm:t>
        <a:bodyPr/>
        <a:lstStyle/>
        <a:p>
          <a:endParaRPr lang="en-GB"/>
        </a:p>
      </dgm:t>
    </dgm:pt>
    <dgm:pt modelId="{A72D5228-6D77-4AD8-8A2E-936D185701B3}" type="sibTrans" cxnId="{3AE8D0A1-190C-41B9-B1A1-0AF47F5A500F}">
      <dgm:prSet/>
      <dgm:spPr/>
      <dgm:t>
        <a:bodyPr/>
        <a:lstStyle/>
        <a:p>
          <a:endParaRPr lang="en-GB"/>
        </a:p>
      </dgm:t>
    </dgm:pt>
    <dgm:pt modelId="{9C23CE5A-60B3-4E95-9F49-D95AA776DFCD}">
      <dgm:prSet phldrT="[Text]" phldr="0"/>
      <dgm:spPr/>
      <dgm:t>
        <a:bodyPr/>
        <a:lstStyle/>
        <a:p>
          <a:pPr rtl="0"/>
          <a:r>
            <a:rPr lang="en-GB" dirty="0"/>
            <a:t>Inappropriate Marketing</a:t>
          </a:r>
        </a:p>
      </dgm:t>
    </dgm:pt>
    <dgm:pt modelId="{CE83C04B-F77A-42B7-8908-C22705796BA9}" type="parTrans" cxnId="{0260F888-3725-43F7-9F71-6977928FA2DC}">
      <dgm:prSet/>
      <dgm:spPr/>
      <dgm:t>
        <a:bodyPr/>
        <a:lstStyle/>
        <a:p>
          <a:endParaRPr lang="en-GB"/>
        </a:p>
      </dgm:t>
    </dgm:pt>
    <dgm:pt modelId="{AD112AA2-060F-436C-A37F-F8344AC84FA5}" type="sibTrans" cxnId="{0260F888-3725-43F7-9F71-6977928FA2DC}">
      <dgm:prSet/>
      <dgm:spPr/>
      <dgm:t>
        <a:bodyPr/>
        <a:lstStyle/>
        <a:p>
          <a:endParaRPr lang="en-GB"/>
        </a:p>
      </dgm:t>
    </dgm:pt>
    <dgm:pt modelId="{4BC83C3B-F0CD-459B-95C0-B5ADEB47C65A}" type="pres">
      <dgm:prSet presAssocID="{BE68B279-041D-4051-8057-6E98BD4E6503}" presName="Name0" presStyleCnt="0">
        <dgm:presLayoutVars>
          <dgm:dir/>
          <dgm:resizeHandles val="exact"/>
        </dgm:presLayoutVars>
      </dgm:prSet>
      <dgm:spPr/>
    </dgm:pt>
    <dgm:pt modelId="{5872663F-A6EB-41E9-A50B-D56616ED98C5}" type="pres">
      <dgm:prSet presAssocID="{212D215F-7785-4C0F-A76B-831FA33A4495}" presName="node" presStyleLbl="node1" presStyleIdx="0" presStyleCnt="3">
        <dgm:presLayoutVars>
          <dgm:bulletEnabled val="1"/>
        </dgm:presLayoutVars>
      </dgm:prSet>
      <dgm:spPr/>
    </dgm:pt>
    <dgm:pt modelId="{BF0B8831-2650-4F0D-80F4-C086B616D987}" type="pres">
      <dgm:prSet presAssocID="{9BD30055-757B-4E6A-87D3-A7D76E38A0F2}" presName="sibTrans" presStyleCnt="0"/>
      <dgm:spPr/>
    </dgm:pt>
    <dgm:pt modelId="{3D67BC30-3526-451F-AB9F-C1A945E509E3}" type="pres">
      <dgm:prSet presAssocID="{55FFF6D4-80BC-4B4D-A91A-0359E4561B88}" presName="node" presStyleLbl="node1" presStyleIdx="1" presStyleCnt="3">
        <dgm:presLayoutVars>
          <dgm:bulletEnabled val="1"/>
        </dgm:presLayoutVars>
      </dgm:prSet>
      <dgm:spPr/>
    </dgm:pt>
    <dgm:pt modelId="{B2A223A2-6770-487F-8074-E8C69584AE35}" type="pres">
      <dgm:prSet presAssocID="{6E5386F1-584B-438E-9A83-66CA11F418F1}" presName="sibTrans" presStyleCnt="0"/>
      <dgm:spPr/>
    </dgm:pt>
    <dgm:pt modelId="{9FE6DF05-E78F-46EC-AE71-CC5109C721E0}" type="pres">
      <dgm:prSet presAssocID="{33799D52-F6AC-4B03-ABD7-AFF592FC08C1}" presName="node" presStyleLbl="node1" presStyleIdx="2" presStyleCnt="3">
        <dgm:presLayoutVars>
          <dgm:bulletEnabled val="1"/>
        </dgm:presLayoutVars>
      </dgm:prSet>
      <dgm:spPr/>
    </dgm:pt>
  </dgm:ptLst>
  <dgm:cxnLst>
    <dgm:cxn modelId="{61871D04-7FBF-4880-B944-5B3D39428B97}" type="presOf" srcId="{208ACF5C-6035-40CB-B2C5-CC67B06794E7}" destId="{5872663F-A6EB-41E9-A50B-D56616ED98C5}" srcOrd="0" destOrd="2" presId="urn:microsoft.com/office/officeart/2005/8/layout/hList6"/>
    <dgm:cxn modelId="{F696180E-876C-44B2-8DEE-6C0B12A87AA0}" srcId="{55FFF6D4-80BC-4B4D-A91A-0359E4561B88}" destId="{830554AE-4DC9-4A35-80F5-5AD1E8DF1E77}" srcOrd="1" destOrd="0" parTransId="{10EEE320-EDA3-488D-90C1-6AE72AD85913}" sibTransId="{E9105CE9-83A8-4B80-B340-000735DB2EF3}"/>
    <dgm:cxn modelId="{7F779327-8C7F-40A5-B1A2-A4FE1B97D0C3}" type="presOf" srcId="{88DD7EAA-CA56-4C16-A469-8C35B68BD935}" destId="{5872663F-A6EB-41E9-A50B-D56616ED98C5}" srcOrd="0" destOrd="1" presId="urn:microsoft.com/office/officeart/2005/8/layout/hList6"/>
    <dgm:cxn modelId="{98713E2F-B2F2-4524-8E33-75906C242293}" srcId="{212D215F-7785-4C0F-A76B-831FA33A4495}" destId="{88DD7EAA-CA56-4C16-A469-8C35B68BD935}" srcOrd="0" destOrd="0" parTransId="{04D3B789-D5C7-413B-9C62-EB162DE3F022}" sibTransId="{D65B7E29-8359-465F-97CA-8FAF2A0EAB73}"/>
    <dgm:cxn modelId="{E1D62F34-8EF2-45F4-94A9-1FA33C284B24}" type="presOf" srcId="{212D215F-7785-4C0F-A76B-831FA33A4495}" destId="{5872663F-A6EB-41E9-A50B-D56616ED98C5}" srcOrd="0" destOrd="0" presId="urn:microsoft.com/office/officeart/2005/8/layout/hList6"/>
    <dgm:cxn modelId="{024D4E47-D1CA-4A3F-95C7-283EFD57A9FF}" srcId="{212D215F-7785-4C0F-A76B-831FA33A4495}" destId="{208ACF5C-6035-40CB-B2C5-CC67B06794E7}" srcOrd="1" destOrd="0" parTransId="{FF0E2E41-D239-47CD-AFBF-467E125C69B0}" sibTransId="{2881DFE6-DAE9-477F-B852-98DC7FA80252}"/>
    <dgm:cxn modelId="{54ACFC6B-64A3-4B76-8BD6-8B4C5863BC0D}" srcId="{BE68B279-041D-4051-8057-6E98BD4E6503}" destId="{55FFF6D4-80BC-4B4D-A91A-0359E4561B88}" srcOrd="1" destOrd="0" parTransId="{F456D957-338E-470F-AEC0-468A9F63BEA1}" sibTransId="{6E5386F1-584B-438E-9A83-66CA11F418F1}"/>
    <dgm:cxn modelId="{342A3870-DCF0-46AA-9115-4C55F0A612AB}" type="presOf" srcId="{BE68B279-041D-4051-8057-6E98BD4E6503}" destId="{4BC83C3B-F0CD-459B-95C0-B5ADEB47C65A}" srcOrd="0" destOrd="0" presId="urn:microsoft.com/office/officeart/2005/8/layout/hList6"/>
    <dgm:cxn modelId="{C2F08075-7380-4476-A053-BBD6899DDAB7}" type="presOf" srcId="{69F5AA4D-6729-4F0D-B349-AECEA62603D6}" destId="{3D67BC30-3526-451F-AB9F-C1A945E509E3}" srcOrd="0" destOrd="1" presId="urn:microsoft.com/office/officeart/2005/8/layout/hList6"/>
    <dgm:cxn modelId="{0260F888-3725-43F7-9F71-6977928FA2DC}" srcId="{33799D52-F6AC-4B03-ABD7-AFF592FC08C1}" destId="{9C23CE5A-60B3-4E95-9F49-D95AA776DFCD}" srcOrd="1" destOrd="0" parTransId="{CE83C04B-F77A-42B7-8908-C22705796BA9}" sibTransId="{AD112AA2-060F-436C-A37F-F8344AC84FA5}"/>
    <dgm:cxn modelId="{710E2793-A148-49F5-8381-61A3EEFBEBE2}" type="presOf" srcId="{33799D52-F6AC-4B03-ABD7-AFF592FC08C1}" destId="{9FE6DF05-E78F-46EC-AE71-CC5109C721E0}" srcOrd="0" destOrd="0" presId="urn:microsoft.com/office/officeart/2005/8/layout/hList6"/>
    <dgm:cxn modelId="{9BED369D-8BD9-4E85-AD7A-C99AA2A67AD8}" type="presOf" srcId="{55FFF6D4-80BC-4B4D-A91A-0359E4561B88}" destId="{3D67BC30-3526-451F-AB9F-C1A945E509E3}" srcOrd="0" destOrd="0" presId="urn:microsoft.com/office/officeart/2005/8/layout/hList6"/>
    <dgm:cxn modelId="{DB42AE9D-6FD5-43F5-AC7C-4C703A5AE496}" srcId="{55FFF6D4-80BC-4B4D-A91A-0359E4561B88}" destId="{69F5AA4D-6729-4F0D-B349-AECEA62603D6}" srcOrd="0" destOrd="0" parTransId="{8A359AB5-1887-454E-A784-8BBC91573743}" sibTransId="{F5BA8323-B914-40A9-90AC-37E727E928DB}"/>
    <dgm:cxn modelId="{8BA3019F-B211-4B3C-A1C6-9BC40E8BB9E2}" type="presOf" srcId="{077E4886-D208-4AE0-B9DF-0CC236293D0A}" destId="{9FE6DF05-E78F-46EC-AE71-CC5109C721E0}" srcOrd="0" destOrd="1" presId="urn:microsoft.com/office/officeart/2005/8/layout/hList6"/>
    <dgm:cxn modelId="{3AE8D0A1-190C-41B9-B1A1-0AF47F5A500F}" srcId="{33799D52-F6AC-4B03-ABD7-AFF592FC08C1}" destId="{077E4886-D208-4AE0-B9DF-0CC236293D0A}" srcOrd="0" destOrd="0" parTransId="{0A6F0B8D-4E3E-40B5-821B-FB941C700C3C}" sibTransId="{A72D5228-6D77-4AD8-8A2E-936D185701B3}"/>
    <dgm:cxn modelId="{9DC1D7A3-7DA7-41B8-83E9-CEAC5449348D}" type="presOf" srcId="{830554AE-4DC9-4A35-80F5-5AD1E8DF1E77}" destId="{3D67BC30-3526-451F-AB9F-C1A945E509E3}" srcOrd="0" destOrd="2" presId="urn:microsoft.com/office/officeart/2005/8/layout/hList6"/>
    <dgm:cxn modelId="{E000B7BD-5446-42A0-BA38-2CC6D4CAEFFA}" srcId="{BE68B279-041D-4051-8057-6E98BD4E6503}" destId="{33799D52-F6AC-4B03-ABD7-AFF592FC08C1}" srcOrd="2" destOrd="0" parTransId="{1FAFB005-5BC9-4174-A572-B2317673FF8C}" sibTransId="{2CC2735E-848C-409E-AB86-C25D19452080}"/>
    <dgm:cxn modelId="{FA349BCF-DDF6-440D-AC74-3DB7CCA70F84}" srcId="{BE68B279-041D-4051-8057-6E98BD4E6503}" destId="{212D215F-7785-4C0F-A76B-831FA33A4495}" srcOrd="0" destOrd="0" parTransId="{71F2E90D-7943-4778-97C8-7C720BF9F49D}" sibTransId="{9BD30055-757B-4E6A-87D3-A7D76E38A0F2}"/>
    <dgm:cxn modelId="{683BB5EF-468C-4483-82A7-29F754294976}" type="presOf" srcId="{9C23CE5A-60B3-4E95-9F49-D95AA776DFCD}" destId="{9FE6DF05-E78F-46EC-AE71-CC5109C721E0}" srcOrd="0" destOrd="2" presId="urn:microsoft.com/office/officeart/2005/8/layout/hList6"/>
    <dgm:cxn modelId="{C665A3AF-66DF-4004-9806-8C5C0F63BA6C}" type="presParOf" srcId="{4BC83C3B-F0CD-459B-95C0-B5ADEB47C65A}" destId="{5872663F-A6EB-41E9-A50B-D56616ED98C5}" srcOrd="0" destOrd="0" presId="urn:microsoft.com/office/officeart/2005/8/layout/hList6"/>
    <dgm:cxn modelId="{CC8AABF8-D2E5-41EF-B56B-753329962A03}" type="presParOf" srcId="{4BC83C3B-F0CD-459B-95C0-B5ADEB47C65A}" destId="{BF0B8831-2650-4F0D-80F4-C086B616D987}" srcOrd="1" destOrd="0" presId="urn:microsoft.com/office/officeart/2005/8/layout/hList6"/>
    <dgm:cxn modelId="{6B84C1C3-02F7-41EA-99B0-9B86B3F3DEB6}" type="presParOf" srcId="{4BC83C3B-F0CD-459B-95C0-B5ADEB47C65A}" destId="{3D67BC30-3526-451F-AB9F-C1A945E509E3}" srcOrd="2" destOrd="0" presId="urn:microsoft.com/office/officeart/2005/8/layout/hList6"/>
    <dgm:cxn modelId="{6D6BB0F9-777A-4E14-9C8E-4976F1F68E6A}" type="presParOf" srcId="{4BC83C3B-F0CD-459B-95C0-B5ADEB47C65A}" destId="{B2A223A2-6770-487F-8074-E8C69584AE35}" srcOrd="3" destOrd="0" presId="urn:microsoft.com/office/officeart/2005/8/layout/hList6"/>
    <dgm:cxn modelId="{91609B1D-894B-4113-9A57-6830DDDD456B}" type="presParOf" srcId="{4BC83C3B-F0CD-459B-95C0-B5ADEB47C65A}" destId="{9FE6DF05-E78F-46EC-AE71-CC5109C721E0}" srcOrd="4"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845612-2B01-486F-BB87-3B60DF349415}"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GB"/>
        </a:p>
      </dgm:t>
    </dgm:pt>
    <dgm:pt modelId="{6572F174-F281-4D8C-B685-134EEF2197FB}">
      <dgm:prSet phldrT="[Text]" phldr="0"/>
      <dgm:spPr/>
      <dgm:t>
        <a:bodyPr/>
        <a:lstStyle/>
        <a:p>
          <a:pPr>
            <a:defRPr b="1"/>
          </a:pPr>
          <a:r>
            <a:rPr lang="en-GB" dirty="0">
              <a:latin typeface="Aptos Display" panose="020F0302020204030204"/>
            </a:rPr>
            <a:t>MILESTONE  1</a:t>
          </a:r>
          <a:endParaRPr lang="en-GB" dirty="0"/>
        </a:p>
      </dgm:t>
    </dgm:pt>
    <dgm:pt modelId="{57AD891A-AE77-4464-AA85-94A031F6C7C4}" type="parTrans" cxnId="{AFB8FDFA-DCA5-47DE-BB8A-C3ADD7D02142}">
      <dgm:prSet/>
      <dgm:spPr/>
      <dgm:t>
        <a:bodyPr/>
        <a:lstStyle/>
        <a:p>
          <a:endParaRPr lang="en-GB"/>
        </a:p>
      </dgm:t>
    </dgm:pt>
    <dgm:pt modelId="{F684656F-5634-4C2A-B8AA-0A8547063CE8}" type="sibTrans" cxnId="{AFB8FDFA-DCA5-47DE-BB8A-C3ADD7D02142}">
      <dgm:prSet/>
      <dgm:spPr/>
      <dgm:t>
        <a:bodyPr/>
        <a:lstStyle/>
        <a:p>
          <a:endParaRPr lang="en-GB"/>
        </a:p>
      </dgm:t>
    </dgm:pt>
    <dgm:pt modelId="{F4F75E4F-E3D9-46C9-B812-BFED1ACEDE12}">
      <dgm:prSet phldrT="[Text]" phldr="0"/>
      <dgm:spPr/>
      <dgm:t>
        <a:bodyPr/>
        <a:lstStyle/>
        <a:p>
          <a:r>
            <a:rPr lang="en-GB" dirty="0">
              <a:latin typeface="Aptos Display" panose="020F0302020204030204"/>
            </a:rPr>
            <a:t>Week 1: </a:t>
          </a:r>
          <a:r>
            <a:rPr lang="en-GB" dirty="0">
              <a:solidFill>
                <a:schemeClr val="bg2">
                  <a:lumMod val="49000"/>
                </a:schemeClr>
              </a:solidFill>
              <a:latin typeface="Aptos Display" panose="020F0302020204030204"/>
            </a:rPr>
            <a:t>Data Collection</a:t>
          </a:r>
          <a:endParaRPr lang="en-GB" dirty="0">
            <a:solidFill>
              <a:schemeClr val="bg2">
                <a:lumMod val="49000"/>
              </a:schemeClr>
            </a:solidFill>
          </a:endParaRPr>
        </a:p>
      </dgm:t>
    </dgm:pt>
    <dgm:pt modelId="{9391FFB2-48C3-4B88-B211-517237078DEE}" type="parTrans" cxnId="{D42137F3-A2BF-44C2-BAA9-B68A950CB1E7}">
      <dgm:prSet/>
      <dgm:spPr/>
      <dgm:t>
        <a:bodyPr/>
        <a:lstStyle/>
        <a:p>
          <a:endParaRPr lang="en-GB"/>
        </a:p>
      </dgm:t>
    </dgm:pt>
    <dgm:pt modelId="{6EF35BA6-B245-4765-986C-F77D1C98C558}" type="sibTrans" cxnId="{D42137F3-A2BF-44C2-BAA9-B68A950CB1E7}">
      <dgm:prSet/>
      <dgm:spPr/>
      <dgm:t>
        <a:bodyPr/>
        <a:lstStyle/>
        <a:p>
          <a:endParaRPr lang="en-GB"/>
        </a:p>
      </dgm:t>
    </dgm:pt>
    <dgm:pt modelId="{A82F3BF5-7C31-48BF-B83B-12ADED2994CA}">
      <dgm:prSet phldrT="[Text]" phldr="0"/>
      <dgm:spPr/>
      <dgm:t>
        <a:bodyPr/>
        <a:lstStyle/>
        <a:p>
          <a:r>
            <a:rPr lang="en-GB" b="0" dirty="0">
              <a:latin typeface="Aptos Display" panose="020F0302020204030204"/>
            </a:rPr>
            <a:t> Week 2: </a:t>
          </a:r>
          <a:r>
            <a:rPr lang="en-GB" b="0" dirty="0">
              <a:solidFill>
                <a:schemeClr val="bg2">
                  <a:lumMod val="49000"/>
                </a:schemeClr>
              </a:solidFill>
              <a:latin typeface="Aptos Display" panose="020F0302020204030204"/>
            </a:rPr>
            <a:t>Data Study</a:t>
          </a:r>
          <a:endParaRPr lang="en-GB" b="0" dirty="0">
            <a:solidFill>
              <a:schemeClr val="bg2">
                <a:lumMod val="49000"/>
              </a:schemeClr>
            </a:solidFill>
          </a:endParaRPr>
        </a:p>
      </dgm:t>
    </dgm:pt>
    <dgm:pt modelId="{1E9481FF-4F5C-43B9-B749-19D3106E115F}" type="parTrans" cxnId="{F8A77380-8A93-4BDD-A886-B0B19FF8712F}">
      <dgm:prSet/>
      <dgm:spPr/>
      <dgm:t>
        <a:bodyPr/>
        <a:lstStyle/>
        <a:p>
          <a:endParaRPr lang="en-GB"/>
        </a:p>
      </dgm:t>
    </dgm:pt>
    <dgm:pt modelId="{D20624B3-106C-40ED-9BD2-74D795362258}" type="sibTrans" cxnId="{F8A77380-8A93-4BDD-A886-B0B19FF8712F}">
      <dgm:prSet/>
      <dgm:spPr/>
      <dgm:t>
        <a:bodyPr/>
        <a:lstStyle/>
        <a:p>
          <a:endParaRPr lang="en-GB"/>
        </a:p>
      </dgm:t>
    </dgm:pt>
    <dgm:pt modelId="{425E66AB-8998-4526-B047-A5D12A5D5E3B}">
      <dgm:prSet phldrT="[Text]" phldr="0"/>
      <dgm:spPr/>
      <dgm:t>
        <a:bodyPr/>
        <a:lstStyle/>
        <a:p>
          <a:r>
            <a:rPr lang="en-GB" b="0" dirty="0">
              <a:latin typeface="Aptos Display" panose="020F0302020204030204"/>
            </a:rPr>
            <a:t>Week 3: </a:t>
          </a:r>
          <a:r>
            <a:rPr lang="en-GB" b="0" dirty="0">
              <a:solidFill>
                <a:schemeClr val="bg2">
                  <a:lumMod val="49000"/>
                </a:schemeClr>
              </a:solidFill>
              <a:latin typeface="Aptos Display" panose="020F0302020204030204"/>
            </a:rPr>
            <a:t>Data Preprocessing Concepts</a:t>
          </a:r>
          <a:endParaRPr lang="en-GB" b="0" dirty="0">
            <a:solidFill>
              <a:schemeClr val="bg2">
                <a:lumMod val="49000"/>
              </a:schemeClr>
            </a:solidFill>
          </a:endParaRPr>
        </a:p>
      </dgm:t>
    </dgm:pt>
    <dgm:pt modelId="{79E1DE84-F116-45AC-9DD4-583A524FDCD2}" type="parTrans" cxnId="{A904F725-188E-4EC5-BB5C-1EBFD312A404}">
      <dgm:prSet/>
      <dgm:spPr/>
      <dgm:t>
        <a:bodyPr/>
        <a:lstStyle/>
        <a:p>
          <a:endParaRPr lang="en-GB"/>
        </a:p>
      </dgm:t>
    </dgm:pt>
    <dgm:pt modelId="{5B684A83-7CED-455A-A1DD-08BB36C538B8}" type="sibTrans" cxnId="{A904F725-188E-4EC5-BB5C-1EBFD312A404}">
      <dgm:prSet/>
      <dgm:spPr/>
      <dgm:t>
        <a:bodyPr/>
        <a:lstStyle/>
        <a:p>
          <a:endParaRPr lang="en-GB"/>
        </a:p>
      </dgm:t>
    </dgm:pt>
    <dgm:pt modelId="{96CFA72A-3D94-497C-9A11-FF8780AC7170}">
      <dgm:prSet phldr="0"/>
      <dgm:spPr/>
      <dgm:t>
        <a:bodyPr/>
        <a:lstStyle/>
        <a:p>
          <a:pPr>
            <a:defRPr b="1"/>
          </a:pPr>
          <a:r>
            <a:rPr lang="en-GB" b="1" dirty="0">
              <a:solidFill>
                <a:schemeClr val="tx1"/>
              </a:solidFill>
              <a:latin typeface="Calibri"/>
              <a:cs typeface="Calibri"/>
            </a:rPr>
            <a:t>MILESTONE 2</a:t>
          </a:r>
          <a:endParaRPr lang="en-US" b="1" dirty="0">
            <a:solidFill>
              <a:schemeClr val="tx1"/>
            </a:solidFill>
            <a:latin typeface="Calibri"/>
            <a:cs typeface="Calibri"/>
          </a:endParaRPr>
        </a:p>
      </dgm:t>
    </dgm:pt>
    <dgm:pt modelId="{92EC0E7F-698B-4F11-BBB3-DFDF7235E511}" type="parTrans" cxnId="{CB5C2DBF-E03C-4EDF-BF87-C812F4474E80}">
      <dgm:prSet/>
      <dgm:spPr/>
    </dgm:pt>
    <dgm:pt modelId="{9548426F-7362-45EC-8D26-995E045D8A3A}" type="sibTrans" cxnId="{CB5C2DBF-E03C-4EDF-BF87-C812F4474E80}">
      <dgm:prSet/>
      <dgm:spPr/>
      <dgm:t>
        <a:bodyPr/>
        <a:lstStyle/>
        <a:p>
          <a:endParaRPr lang="en-GB"/>
        </a:p>
      </dgm:t>
    </dgm:pt>
    <dgm:pt modelId="{AA771B3D-A85A-4BEA-8018-32BED258FA0E}">
      <dgm:prSet phldr="0"/>
      <dgm:spPr/>
      <dgm:t>
        <a:bodyPr/>
        <a:lstStyle/>
        <a:p>
          <a:r>
            <a:rPr lang="en-GB" b="0" dirty="0">
              <a:latin typeface="Aptos Display" panose="020F0302020204030204"/>
            </a:rPr>
            <a:t>Week 4: </a:t>
          </a:r>
          <a:r>
            <a:rPr lang="en-GB" b="0" dirty="0">
              <a:solidFill>
                <a:schemeClr val="bg2">
                  <a:lumMod val="49000"/>
                </a:schemeClr>
              </a:solidFill>
              <a:latin typeface="Aptos Display" panose="020F0302020204030204"/>
            </a:rPr>
            <a:t>Data Preprocessing </a:t>
          </a:r>
        </a:p>
      </dgm:t>
    </dgm:pt>
    <dgm:pt modelId="{3C66E4BF-D40F-45D2-9543-DA7AECBF6E84}" type="parTrans" cxnId="{EF17375A-8FF2-4180-88C3-7F9F9008179F}">
      <dgm:prSet/>
      <dgm:spPr/>
    </dgm:pt>
    <dgm:pt modelId="{EC835353-F64E-4440-B484-78C708E46DC5}" type="sibTrans" cxnId="{EF17375A-8FF2-4180-88C3-7F9F9008179F}">
      <dgm:prSet/>
      <dgm:spPr/>
      <dgm:t>
        <a:bodyPr/>
        <a:lstStyle/>
        <a:p>
          <a:endParaRPr lang="en-GB"/>
        </a:p>
      </dgm:t>
    </dgm:pt>
    <dgm:pt modelId="{852DFDA3-F23C-4E80-8F59-66488C5826B4}">
      <dgm:prSet phldr="0"/>
      <dgm:spPr/>
      <dgm:t>
        <a:bodyPr/>
        <a:lstStyle/>
        <a:p>
          <a:r>
            <a:rPr lang="en-GB" b="0" dirty="0">
              <a:latin typeface="Aptos Display" panose="020F0302020204030204"/>
            </a:rPr>
            <a:t>Week 5: </a:t>
          </a:r>
          <a:r>
            <a:rPr lang="en-GB" b="0" dirty="0">
              <a:solidFill>
                <a:schemeClr val="bg2">
                  <a:lumMod val="49000"/>
                </a:schemeClr>
              </a:solidFill>
              <a:latin typeface="Aptos Display" panose="020F0302020204030204"/>
            </a:rPr>
            <a:t>Model Building Concepts</a:t>
          </a:r>
        </a:p>
      </dgm:t>
    </dgm:pt>
    <dgm:pt modelId="{65E07CD2-2689-4EB3-AEE8-D7801366E580}" type="parTrans" cxnId="{60385768-0AD8-44AF-83ED-80336BB52E6D}">
      <dgm:prSet/>
      <dgm:spPr/>
    </dgm:pt>
    <dgm:pt modelId="{F4BE7889-628F-451B-A32D-91BDA6E42C6D}" type="sibTrans" cxnId="{60385768-0AD8-44AF-83ED-80336BB52E6D}">
      <dgm:prSet/>
      <dgm:spPr/>
      <dgm:t>
        <a:bodyPr/>
        <a:lstStyle/>
        <a:p>
          <a:endParaRPr lang="en-GB"/>
        </a:p>
      </dgm:t>
    </dgm:pt>
    <dgm:pt modelId="{6E5FE5B5-592F-4EF4-A5A1-6B19A7BC443D}">
      <dgm:prSet phldr="0"/>
      <dgm:spPr/>
      <dgm:t>
        <a:bodyPr/>
        <a:lstStyle/>
        <a:p>
          <a:r>
            <a:rPr lang="en-GB" b="0" dirty="0">
              <a:latin typeface="Aptos Display" panose="020F0302020204030204"/>
            </a:rPr>
            <a:t>Week 6: </a:t>
          </a:r>
          <a:r>
            <a:rPr lang="en-GB" b="0" dirty="0">
              <a:solidFill>
                <a:schemeClr val="bg2">
                  <a:lumMod val="49000"/>
                </a:schemeClr>
              </a:solidFill>
              <a:latin typeface="Aptos Display" panose="020F0302020204030204"/>
            </a:rPr>
            <a:t>Model Building</a:t>
          </a:r>
        </a:p>
      </dgm:t>
    </dgm:pt>
    <dgm:pt modelId="{AE7FF6A4-DD2B-4CF7-983D-6746844F4DA7}" type="parTrans" cxnId="{F4B4C47A-8CBE-4669-88C4-D47E90FAC021}">
      <dgm:prSet/>
      <dgm:spPr/>
    </dgm:pt>
    <dgm:pt modelId="{9E1932E7-37B1-4F93-885B-D7C606376786}" type="sibTrans" cxnId="{F4B4C47A-8CBE-4669-88C4-D47E90FAC021}">
      <dgm:prSet/>
      <dgm:spPr/>
      <dgm:t>
        <a:bodyPr/>
        <a:lstStyle/>
        <a:p>
          <a:endParaRPr lang="en-GB"/>
        </a:p>
      </dgm:t>
    </dgm:pt>
    <dgm:pt modelId="{15D56FF3-23B2-4D07-8D1D-8E34E30EA32C}">
      <dgm:prSet phldr="0"/>
      <dgm:spPr/>
      <dgm:t>
        <a:bodyPr/>
        <a:lstStyle/>
        <a:p>
          <a:r>
            <a:rPr lang="en-GB" b="0" dirty="0">
              <a:latin typeface="Aptos Display" panose="020F0302020204030204"/>
            </a:rPr>
            <a:t>Week 7:</a:t>
          </a:r>
          <a:r>
            <a:rPr lang="en-GB" b="0" dirty="0">
              <a:solidFill>
                <a:schemeClr val="bg2">
                  <a:lumMod val="49000"/>
                </a:schemeClr>
              </a:solidFill>
              <a:latin typeface="Aptos Display" panose="020F0302020204030204"/>
            </a:rPr>
            <a:t> Hyperparameter tuning, SVM and Confusion Matrix</a:t>
          </a:r>
        </a:p>
      </dgm:t>
    </dgm:pt>
    <dgm:pt modelId="{57D177B0-268F-423B-B47E-3DD0DB44931E}" type="parTrans" cxnId="{4275D018-6930-411B-8821-F11B4186D389}">
      <dgm:prSet/>
      <dgm:spPr/>
    </dgm:pt>
    <dgm:pt modelId="{B0D36D93-DD84-47AA-9200-6CAB5A97D2DC}" type="sibTrans" cxnId="{4275D018-6930-411B-8821-F11B4186D389}">
      <dgm:prSet/>
      <dgm:spPr/>
      <dgm:t>
        <a:bodyPr/>
        <a:lstStyle/>
        <a:p>
          <a:endParaRPr lang="en-GB"/>
        </a:p>
      </dgm:t>
    </dgm:pt>
    <dgm:pt modelId="{F66AEF8B-6AC3-4BD0-A586-00D88D00E821}">
      <dgm:prSet phldr="0"/>
      <dgm:spPr/>
      <dgm:t>
        <a:bodyPr/>
        <a:lstStyle/>
        <a:p>
          <a:r>
            <a:rPr lang="en-GB" b="0" dirty="0">
              <a:latin typeface="Aptos Display" panose="020F0302020204030204"/>
            </a:rPr>
            <a:t>Week 8: </a:t>
          </a:r>
          <a:r>
            <a:rPr lang="en-GB" b="0" dirty="0">
              <a:solidFill>
                <a:schemeClr val="bg2">
                  <a:lumMod val="49000"/>
                </a:schemeClr>
              </a:solidFill>
              <a:latin typeface="Aptos Display" panose="020F0302020204030204"/>
            </a:rPr>
            <a:t>Documentation</a:t>
          </a:r>
        </a:p>
      </dgm:t>
    </dgm:pt>
    <dgm:pt modelId="{D0F2F44C-02A6-4BA4-A14F-4AE726D3F770}" type="parTrans" cxnId="{162C430C-C77F-4DC8-8713-1F873C328D1C}">
      <dgm:prSet/>
      <dgm:spPr/>
    </dgm:pt>
    <dgm:pt modelId="{48D63A67-4EF0-442B-980F-5E7D25696A68}" type="sibTrans" cxnId="{162C430C-C77F-4DC8-8713-1F873C328D1C}">
      <dgm:prSet/>
      <dgm:spPr/>
      <dgm:t>
        <a:bodyPr/>
        <a:lstStyle/>
        <a:p>
          <a:endParaRPr lang="en-GB"/>
        </a:p>
      </dgm:t>
    </dgm:pt>
    <dgm:pt modelId="{1F325837-E2EB-41D1-88DC-322ACB1E1E6D}">
      <dgm:prSet phldr="0"/>
      <dgm:spPr/>
      <dgm:t>
        <a:bodyPr/>
        <a:lstStyle/>
        <a:p>
          <a:pPr>
            <a:defRPr b="1"/>
          </a:pPr>
          <a:r>
            <a:rPr lang="en-GB" b="1" dirty="0">
              <a:solidFill>
                <a:schemeClr val="tx1"/>
              </a:solidFill>
              <a:latin typeface="Calibri"/>
              <a:cs typeface="Calibri"/>
            </a:rPr>
            <a:t>MILESTONE 3</a:t>
          </a:r>
          <a:endParaRPr lang="en-US" b="1" dirty="0">
            <a:solidFill>
              <a:schemeClr val="tx1"/>
            </a:solidFill>
            <a:latin typeface="Calibri"/>
            <a:cs typeface="Calibri"/>
          </a:endParaRPr>
        </a:p>
      </dgm:t>
    </dgm:pt>
    <dgm:pt modelId="{5A2674FB-4EAD-4678-97DD-87A90F84435A}" type="parTrans" cxnId="{8E7D0617-00EA-43C7-94C7-6C6EEA198340}">
      <dgm:prSet/>
      <dgm:spPr/>
    </dgm:pt>
    <dgm:pt modelId="{0C82C1DF-7C72-4D86-81D5-5549235D921B}" type="sibTrans" cxnId="{8E7D0617-00EA-43C7-94C7-6C6EEA198340}">
      <dgm:prSet/>
      <dgm:spPr/>
      <dgm:t>
        <a:bodyPr/>
        <a:lstStyle/>
        <a:p>
          <a:endParaRPr lang="en-GB"/>
        </a:p>
      </dgm:t>
    </dgm:pt>
    <dgm:pt modelId="{3B7251B0-FD7F-45B8-B144-0DF1443D1CB1}">
      <dgm:prSet phldr="0"/>
      <dgm:spPr/>
      <dgm:t>
        <a:bodyPr/>
        <a:lstStyle/>
        <a:p>
          <a:pPr>
            <a:defRPr b="1"/>
          </a:pPr>
          <a:r>
            <a:rPr lang="en-GB" b="1" dirty="0">
              <a:solidFill>
                <a:schemeClr val="tx1"/>
              </a:solidFill>
              <a:latin typeface="Calibri"/>
              <a:cs typeface="Calibri"/>
            </a:rPr>
            <a:t>MILESTONE 4</a:t>
          </a:r>
          <a:endParaRPr lang="en-US" b="1" dirty="0">
            <a:solidFill>
              <a:schemeClr val="tx1"/>
            </a:solidFill>
            <a:latin typeface="Calibri"/>
            <a:cs typeface="Calibri"/>
          </a:endParaRPr>
        </a:p>
      </dgm:t>
    </dgm:pt>
    <dgm:pt modelId="{35BCFF84-5A79-472B-AE4D-2A0CE9572D72}" type="parTrans" cxnId="{7461F1E5-6C45-4E72-B966-5AACBDE79467}">
      <dgm:prSet/>
      <dgm:spPr/>
    </dgm:pt>
    <dgm:pt modelId="{17827CC9-4740-4A54-AA26-F41E288122F5}" type="sibTrans" cxnId="{7461F1E5-6C45-4E72-B966-5AACBDE79467}">
      <dgm:prSet/>
      <dgm:spPr/>
      <dgm:t>
        <a:bodyPr/>
        <a:lstStyle/>
        <a:p>
          <a:endParaRPr lang="en-GB"/>
        </a:p>
      </dgm:t>
    </dgm:pt>
    <dgm:pt modelId="{4CC875AA-12E2-46DE-83EB-7357DB6178A9}">
      <dgm:prSet phldr="0"/>
      <dgm:spPr/>
      <dgm:t>
        <a:bodyPr/>
        <a:lstStyle/>
        <a:p>
          <a:endParaRPr lang="en-GB" b="0" dirty="0">
            <a:latin typeface="Aptos Display" panose="020F0302020204030204"/>
          </a:endParaRPr>
        </a:p>
      </dgm:t>
    </dgm:pt>
    <dgm:pt modelId="{133EABCC-1C29-40AC-8570-4C25D0C68ED5}" type="parTrans" cxnId="{4C958B67-BD94-4C8E-A874-5E610366A7F0}">
      <dgm:prSet/>
      <dgm:spPr/>
    </dgm:pt>
    <dgm:pt modelId="{D9F2001D-1A92-447A-AA4A-5CE082553030}" type="sibTrans" cxnId="{4C958B67-BD94-4C8E-A874-5E610366A7F0}">
      <dgm:prSet/>
      <dgm:spPr/>
      <dgm:t>
        <a:bodyPr/>
        <a:lstStyle/>
        <a:p>
          <a:endParaRPr lang="en-GB"/>
        </a:p>
      </dgm:t>
    </dgm:pt>
    <dgm:pt modelId="{D3947A40-44AE-4465-9C55-3C107367D10C}" type="pres">
      <dgm:prSet presAssocID="{8F845612-2B01-486F-BB87-3B60DF349415}" presName="root" presStyleCnt="0">
        <dgm:presLayoutVars>
          <dgm:chMax/>
          <dgm:chPref/>
          <dgm:animLvl val="lvl"/>
        </dgm:presLayoutVars>
      </dgm:prSet>
      <dgm:spPr/>
    </dgm:pt>
    <dgm:pt modelId="{CE869A78-3BE9-4B87-8805-74E1E017F219}" type="pres">
      <dgm:prSet presAssocID="{8F845612-2B01-486F-BB87-3B60DF349415}" presName="divider" presStyleLbl="fgAccFollowNode1" presStyleIdx="0" presStyleCnt="1"/>
      <dgm:spPr>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gm:spPr>
    </dgm:pt>
    <dgm:pt modelId="{5B51B1F2-54C9-4653-9B24-0BEB22CE43A4}" type="pres">
      <dgm:prSet presAssocID="{8F845612-2B01-486F-BB87-3B60DF349415}" presName="nodes" presStyleCnt="0">
        <dgm:presLayoutVars>
          <dgm:chMax/>
          <dgm:chPref/>
          <dgm:animLvl val="lvl"/>
        </dgm:presLayoutVars>
      </dgm:prSet>
      <dgm:spPr/>
    </dgm:pt>
    <dgm:pt modelId="{DC86E05A-A8FE-4FA0-BBB2-E6B6459BA157}" type="pres">
      <dgm:prSet presAssocID="{6572F174-F281-4D8C-B685-134EEF2197FB}" presName="composite" presStyleCnt="0"/>
      <dgm:spPr/>
    </dgm:pt>
    <dgm:pt modelId="{5323B536-3B07-4198-AAC3-C1AE14280F67}" type="pres">
      <dgm:prSet presAssocID="{6572F174-F281-4D8C-B685-134EEF2197FB}" presName="L1TextContainer" presStyleLbl="revTx" presStyleIdx="0" presStyleCnt="4">
        <dgm:presLayoutVars>
          <dgm:chMax val="1"/>
          <dgm:chPref val="1"/>
          <dgm:bulletEnabled val="1"/>
        </dgm:presLayoutVars>
      </dgm:prSet>
      <dgm:spPr/>
    </dgm:pt>
    <dgm:pt modelId="{5CDE3A5C-B970-4EBE-BBA2-763F02F02653}" type="pres">
      <dgm:prSet presAssocID="{6572F174-F281-4D8C-B685-134EEF2197FB}" presName="L2TextContainerWrapper" presStyleCnt="0">
        <dgm:presLayoutVars>
          <dgm:chMax val="0"/>
          <dgm:chPref val="0"/>
          <dgm:bulletEnabled val="1"/>
        </dgm:presLayoutVars>
      </dgm:prSet>
      <dgm:spPr/>
    </dgm:pt>
    <dgm:pt modelId="{857BD027-A418-4024-B4AB-88EE2F084E69}" type="pres">
      <dgm:prSet presAssocID="{6572F174-F281-4D8C-B685-134EEF2197FB}" presName="L2TextContainer" presStyleLbl="bgAcc1" presStyleIdx="0" presStyleCnt="4"/>
      <dgm:spPr/>
    </dgm:pt>
    <dgm:pt modelId="{AB74AEFA-8CC4-4CCF-8216-ADEBB4BB715A}" type="pres">
      <dgm:prSet presAssocID="{6572F174-F281-4D8C-B685-134EEF2197FB}" presName="FlexibleEmptyPlaceHolder" presStyleCnt="0"/>
      <dgm:spPr/>
    </dgm:pt>
    <dgm:pt modelId="{B1609D00-CF6B-4DD6-930F-747C7D94D6C6}" type="pres">
      <dgm:prSet presAssocID="{6572F174-F281-4D8C-B685-134EEF2197FB}" presName="ConnectLine" presStyleLbl="sibTrans1D1" presStyleIdx="0" presStyleCnt="4"/>
      <dgm:spPr>
        <a:noFill/>
        <a:ln w="12700" cap="flat" cmpd="sng" algn="ctr">
          <a:solidFill>
            <a:schemeClr val="accent1">
              <a:hueOff val="0"/>
              <a:satOff val="0"/>
              <a:lumOff val="0"/>
              <a:alphaOff val="0"/>
            </a:schemeClr>
          </a:solidFill>
          <a:prstDash val="dash"/>
          <a:miter lim="800000"/>
        </a:ln>
        <a:effectLst/>
      </dgm:spPr>
    </dgm:pt>
    <dgm:pt modelId="{862FF327-A3B1-474B-84FC-8B49314FCF15}" type="pres">
      <dgm:prSet presAssocID="{6572F174-F281-4D8C-B685-134EEF2197FB}" presName="ConnectorPoint" presStyleLbl="alignNode1" presStyleIdx="0" presStyleCnt="4"/>
      <dgm:spPr/>
    </dgm:pt>
    <dgm:pt modelId="{1CD484CC-B054-4A11-BD3E-9C8F7376ED9F}" type="pres">
      <dgm:prSet presAssocID="{6572F174-F281-4D8C-B685-134EEF2197FB}" presName="EmptyPlaceHolder" presStyleCnt="0"/>
      <dgm:spPr/>
    </dgm:pt>
    <dgm:pt modelId="{8018ABFF-9456-4DED-8106-807B75972EDB}" type="pres">
      <dgm:prSet presAssocID="{F684656F-5634-4C2A-B8AA-0A8547063CE8}" presName="spaceBetweenRectangles" presStyleCnt="0"/>
      <dgm:spPr/>
    </dgm:pt>
    <dgm:pt modelId="{517B7E56-BFAD-428D-83EC-6E248766F666}" type="pres">
      <dgm:prSet presAssocID="{96CFA72A-3D94-497C-9A11-FF8780AC7170}" presName="composite" presStyleCnt="0"/>
      <dgm:spPr/>
    </dgm:pt>
    <dgm:pt modelId="{D1312040-648B-42CE-A385-4B6DC923A543}" type="pres">
      <dgm:prSet presAssocID="{96CFA72A-3D94-497C-9A11-FF8780AC7170}" presName="L1TextContainer" presStyleLbl="revTx" presStyleIdx="1" presStyleCnt="4">
        <dgm:presLayoutVars>
          <dgm:chMax val="1"/>
          <dgm:chPref val="1"/>
          <dgm:bulletEnabled val="1"/>
        </dgm:presLayoutVars>
      </dgm:prSet>
      <dgm:spPr/>
    </dgm:pt>
    <dgm:pt modelId="{DE0D38C1-D913-406B-BB48-74657B908718}" type="pres">
      <dgm:prSet presAssocID="{96CFA72A-3D94-497C-9A11-FF8780AC7170}" presName="L2TextContainerWrapper" presStyleCnt="0">
        <dgm:presLayoutVars>
          <dgm:chMax val="0"/>
          <dgm:chPref val="0"/>
          <dgm:bulletEnabled val="1"/>
        </dgm:presLayoutVars>
      </dgm:prSet>
      <dgm:spPr/>
    </dgm:pt>
    <dgm:pt modelId="{B30987D4-E68D-4499-A478-8C1A61E80314}" type="pres">
      <dgm:prSet presAssocID="{96CFA72A-3D94-497C-9A11-FF8780AC7170}" presName="L2TextContainer" presStyleLbl="bgAcc1" presStyleIdx="1" presStyleCnt="4"/>
      <dgm:spPr/>
    </dgm:pt>
    <dgm:pt modelId="{99AF3D17-9DCC-4595-961B-9E6D78CC9BCA}" type="pres">
      <dgm:prSet presAssocID="{96CFA72A-3D94-497C-9A11-FF8780AC7170}" presName="FlexibleEmptyPlaceHolder" presStyleCnt="0"/>
      <dgm:spPr/>
    </dgm:pt>
    <dgm:pt modelId="{E48BE449-22EA-45A9-B46F-BD1BAAC925A9}" type="pres">
      <dgm:prSet presAssocID="{96CFA72A-3D94-497C-9A11-FF8780AC7170}" presName="ConnectLine" presStyleLbl="sibTrans1D1" presStyleIdx="1" presStyleCnt="4"/>
      <dgm:spPr>
        <a:noFill/>
        <a:ln w="12700" cap="flat" cmpd="sng" algn="ctr">
          <a:solidFill>
            <a:schemeClr val="accent1">
              <a:hueOff val="0"/>
              <a:satOff val="0"/>
              <a:lumOff val="0"/>
              <a:alphaOff val="0"/>
            </a:schemeClr>
          </a:solidFill>
          <a:prstDash val="dash"/>
          <a:miter lim="800000"/>
        </a:ln>
        <a:effectLst/>
      </dgm:spPr>
    </dgm:pt>
    <dgm:pt modelId="{D78BACD7-98B5-495D-87BB-38357898A027}" type="pres">
      <dgm:prSet presAssocID="{96CFA72A-3D94-497C-9A11-FF8780AC7170}" presName="ConnectorPoint" presStyleLbl="alignNode1" presStyleIdx="1" presStyleCnt="4"/>
      <dgm:spPr/>
    </dgm:pt>
    <dgm:pt modelId="{E9D28CEA-955D-4191-902D-5535B858A861}" type="pres">
      <dgm:prSet presAssocID="{96CFA72A-3D94-497C-9A11-FF8780AC7170}" presName="EmptyPlaceHolder" presStyleCnt="0"/>
      <dgm:spPr/>
    </dgm:pt>
    <dgm:pt modelId="{681A8BBD-3E44-44A4-B7DF-EE1B1AF8AB59}" type="pres">
      <dgm:prSet presAssocID="{9548426F-7362-45EC-8D26-995E045D8A3A}" presName="spaceBetweenRectangles" presStyleCnt="0"/>
      <dgm:spPr/>
    </dgm:pt>
    <dgm:pt modelId="{A42C133F-1330-4AAF-B9D4-9A674485275A}" type="pres">
      <dgm:prSet presAssocID="{1F325837-E2EB-41D1-88DC-322ACB1E1E6D}" presName="composite" presStyleCnt="0"/>
      <dgm:spPr/>
    </dgm:pt>
    <dgm:pt modelId="{EA35969B-F0B2-49E6-A759-6BE7031BC954}" type="pres">
      <dgm:prSet presAssocID="{1F325837-E2EB-41D1-88DC-322ACB1E1E6D}" presName="L1TextContainer" presStyleLbl="revTx" presStyleIdx="2" presStyleCnt="4">
        <dgm:presLayoutVars>
          <dgm:chMax val="1"/>
          <dgm:chPref val="1"/>
          <dgm:bulletEnabled val="1"/>
        </dgm:presLayoutVars>
      </dgm:prSet>
      <dgm:spPr/>
    </dgm:pt>
    <dgm:pt modelId="{70D1DF01-73F4-46B6-8612-19FFEED0CC3F}" type="pres">
      <dgm:prSet presAssocID="{1F325837-E2EB-41D1-88DC-322ACB1E1E6D}" presName="L2TextContainerWrapper" presStyleCnt="0">
        <dgm:presLayoutVars>
          <dgm:chMax val="0"/>
          <dgm:chPref val="0"/>
          <dgm:bulletEnabled val="1"/>
        </dgm:presLayoutVars>
      </dgm:prSet>
      <dgm:spPr/>
    </dgm:pt>
    <dgm:pt modelId="{6654D1F9-F551-408D-A9E7-6F2C478A70C4}" type="pres">
      <dgm:prSet presAssocID="{1F325837-E2EB-41D1-88DC-322ACB1E1E6D}" presName="L2TextContainer" presStyleLbl="bgAcc1" presStyleIdx="2" presStyleCnt="4"/>
      <dgm:spPr/>
    </dgm:pt>
    <dgm:pt modelId="{F4024B6E-1C5D-490C-B56F-D3CAA4AEF03B}" type="pres">
      <dgm:prSet presAssocID="{1F325837-E2EB-41D1-88DC-322ACB1E1E6D}" presName="FlexibleEmptyPlaceHolder" presStyleCnt="0"/>
      <dgm:spPr/>
    </dgm:pt>
    <dgm:pt modelId="{10EF5059-6954-46BF-A441-04C715164E3B}" type="pres">
      <dgm:prSet presAssocID="{1F325837-E2EB-41D1-88DC-322ACB1E1E6D}" presName="ConnectLine" presStyleLbl="sibTrans1D1" presStyleIdx="2" presStyleCnt="4"/>
      <dgm:spPr>
        <a:noFill/>
        <a:ln w="12700" cap="flat" cmpd="sng" algn="ctr">
          <a:solidFill>
            <a:schemeClr val="accent1">
              <a:hueOff val="0"/>
              <a:satOff val="0"/>
              <a:lumOff val="0"/>
              <a:alphaOff val="0"/>
            </a:schemeClr>
          </a:solidFill>
          <a:prstDash val="dash"/>
          <a:miter lim="800000"/>
        </a:ln>
        <a:effectLst/>
      </dgm:spPr>
    </dgm:pt>
    <dgm:pt modelId="{ED414F8D-933C-4053-AC77-90A57E6C9780}" type="pres">
      <dgm:prSet presAssocID="{1F325837-E2EB-41D1-88DC-322ACB1E1E6D}" presName="ConnectorPoint" presStyleLbl="alignNode1" presStyleIdx="2" presStyleCnt="4"/>
      <dgm:spPr/>
    </dgm:pt>
    <dgm:pt modelId="{730B922C-114E-453D-A072-3CCFC709F499}" type="pres">
      <dgm:prSet presAssocID="{1F325837-E2EB-41D1-88DC-322ACB1E1E6D}" presName="EmptyPlaceHolder" presStyleCnt="0"/>
      <dgm:spPr/>
    </dgm:pt>
    <dgm:pt modelId="{5CF2D692-0E3E-41E7-B337-8FB6EFF1D3E5}" type="pres">
      <dgm:prSet presAssocID="{0C82C1DF-7C72-4D86-81D5-5549235D921B}" presName="spaceBetweenRectangles" presStyleCnt="0"/>
      <dgm:spPr/>
    </dgm:pt>
    <dgm:pt modelId="{B9A83B76-A01A-448B-BAA7-D1A302F0508F}" type="pres">
      <dgm:prSet presAssocID="{3B7251B0-FD7F-45B8-B144-0DF1443D1CB1}" presName="composite" presStyleCnt="0"/>
      <dgm:spPr/>
    </dgm:pt>
    <dgm:pt modelId="{6DB78460-0645-4A66-A2FA-0BC6B0C508C7}" type="pres">
      <dgm:prSet presAssocID="{3B7251B0-FD7F-45B8-B144-0DF1443D1CB1}" presName="L1TextContainer" presStyleLbl="revTx" presStyleIdx="3" presStyleCnt="4">
        <dgm:presLayoutVars>
          <dgm:chMax val="1"/>
          <dgm:chPref val="1"/>
          <dgm:bulletEnabled val="1"/>
        </dgm:presLayoutVars>
      </dgm:prSet>
      <dgm:spPr/>
    </dgm:pt>
    <dgm:pt modelId="{11932AC2-7A91-4568-A4FF-6E0F1F6C74AF}" type="pres">
      <dgm:prSet presAssocID="{3B7251B0-FD7F-45B8-B144-0DF1443D1CB1}" presName="L2TextContainerWrapper" presStyleCnt="0">
        <dgm:presLayoutVars>
          <dgm:chMax val="0"/>
          <dgm:chPref val="0"/>
          <dgm:bulletEnabled val="1"/>
        </dgm:presLayoutVars>
      </dgm:prSet>
      <dgm:spPr/>
    </dgm:pt>
    <dgm:pt modelId="{5B6F0AFE-42E1-4503-B959-9B91B23A4DB6}" type="pres">
      <dgm:prSet presAssocID="{3B7251B0-FD7F-45B8-B144-0DF1443D1CB1}" presName="L2TextContainer" presStyleLbl="bgAcc1" presStyleIdx="3" presStyleCnt="4"/>
      <dgm:spPr/>
    </dgm:pt>
    <dgm:pt modelId="{C0277E50-7180-4170-AD7B-73C978CA86C7}" type="pres">
      <dgm:prSet presAssocID="{3B7251B0-FD7F-45B8-B144-0DF1443D1CB1}" presName="FlexibleEmptyPlaceHolder" presStyleCnt="0"/>
      <dgm:spPr/>
    </dgm:pt>
    <dgm:pt modelId="{EAF9B02B-A8AC-4AE3-A3BA-B0C0F0196277}" type="pres">
      <dgm:prSet presAssocID="{3B7251B0-FD7F-45B8-B144-0DF1443D1CB1}" presName="ConnectLine" presStyleLbl="sibTrans1D1" presStyleIdx="3" presStyleCnt="4"/>
      <dgm:spPr>
        <a:noFill/>
        <a:ln w="12700" cap="flat" cmpd="sng" algn="ctr">
          <a:solidFill>
            <a:schemeClr val="accent1">
              <a:hueOff val="0"/>
              <a:satOff val="0"/>
              <a:lumOff val="0"/>
              <a:alphaOff val="0"/>
            </a:schemeClr>
          </a:solidFill>
          <a:prstDash val="dash"/>
          <a:miter lim="800000"/>
        </a:ln>
        <a:effectLst/>
      </dgm:spPr>
    </dgm:pt>
    <dgm:pt modelId="{9A191AB4-1B43-4BB4-8765-0B0E94D6C919}" type="pres">
      <dgm:prSet presAssocID="{3B7251B0-FD7F-45B8-B144-0DF1443D1CB1}" presName="ConnectorPoint" presStyleLbl="alignNode1" presStyleIdx="3" presStyleCnt="4"/>
      <dgm:spPr/>
    </dgm:pt>
    <dgm:pt modelId="{BD9F3233-2A7A-402E-8486-C48734814484}" type="pres">
      <dgm:prSet presAssocID="{3B7251B0-FD7F-45B8-B144-0DF1443D1CB1}" presName="EmptyPlaceHolder" presStyleCnt="0"/>
      <dgm:spPr/>
    </dgm:pt>
  </dgm:ptLst>
  <dgm:cxnLst>
    <dgm:cxn modelId="{162C430C-C77F-4DC8-8713-1F873C328D1C}" srcId="{3B7251B0-FD7F-45B8-B144-0DF1443D1CB1}" destId="{F66AEF8B-6AC3-4BD0-A586-00D88D00E821}" srcOrd="1" destOrd="0" parTransId="{D0F2F44C-02A6-4BA4-A14F-4AE726D3F770}" sibTransId="{48D63A67-4EF0-442B-980F-5E7D25696A68}"/>
    <dgm:cxn modelId="{1E0F5913-3393-4CF9-BFEF-7B6484E9F945}" type="presOf" srcId="{6E5FE5B5-592F-4EF4-A5A1-6B19A7BC443D}" destId="{6654D1F9-F551-408D-A9E7-6F2C478A70C4}" srcOrd="0" destOrd="1" presId="urn:microsoft.com/office/officeart/2016/7/layout/BasicTimeline"/>
    <dgm:cxn modelId="{8E7D0617-00EA-43C7-94C7-6C6EEA198340}" srcId="{8F845612-2B01-486F-BB87-3B60DF349415}" destId="{1F325837-E2EB-41D1-88DC-322ACB1E1E6D}" srcOrd="2" destOrd="0" parTransId="{5A2674FB-4EAD-4678-97DD-87A90F84435A}" sibTransId="{0C82C1DF-7C72-4D86-81D5-5549235D921B}"/>
    <dgm:cxn modelId="{4275D018-6930-411B-8821-F11B4186D389}" srcId="{3B7251B0-FD7F-45B8-B144-0DF1443D1CB1}" destId="{15D56FF3-23B2-4D07-8D1D-8E34E30EA32C}" srcOrd="0" destOrd="0" parTransId="{57D177B0-268F-423B-B47E-3DD0DB44931E}" sibTransId="{B0D36D93-DD84-47AA-9200-6CAB5A97D2DC}"/>
    <dgm:cxn modelId="{A904F725-188E-4EC5-BB5C-1EBFD312A404}" srcId="{96CFA72A-3D94-497C-9A11-FF8780AC7170}" destId="{425E66AB-8998-4526-B047-A5D12A5D5E3B}" srcOrd="0" destOrd="0" parTransId="{79E1DE84-F116-45AC-9DD4-583A524FDCD2}" sibTransId="{5B684A83-7CED-455A-A1DD-08BB36C538B8}"/>
    <dgm:cxn modelId="{3C38A826-47A6-48EF-A61A-15B25FFACB6D}" type="presOf" srcId="{1F325837-E2EB-41D1-88DC-322ACB1E1E6D}" destId="{EA35969B-F0B2-49E6-A759-6BE7031BC954}" srcOrd="0" destOrd="0" presId="urn:microsoft.com/office/officeart/2016/7/layout/BasicTimeline"/>
    <dgm:cxn modelId="{8AB3B42C-784B-4454-B7E3-9784779A3963}" type="presOf" srcId="{15D56FF3-23B2-4D07-8D1D-8E34E30EA32C}" destId="{5B6F0AFE-42E1-4503-B959-9B91B23A4DB6}" srcOrd="0" destOrd="0" presId="urn:microsoft.com/office/officeart/2016/7/layout/BasicTimeline"/>
    <dgm:cxn modelId="{940D8E64-E890-4DB3-9105-AE2F7F57871E}" type="presOf" srcId="{425E66AB-8998-4526-B047-A5D12A5D5E3B}" destId="{B30987D4-E68D-4499-A478-8C1A61E80314}" srcOrd="0" destOrd="0" presId="urn:microsoft.com/office/officeart/2016/7/layout/BasicTimeline"/>
    <dgm:cxn modelId="{4C958B67-BD94-4C8E-A874-5E610366A7F0}" srcId="{3B7251B0-FD7F-45B8-B144-0DF1443D1CB1}" destId="{4CC875AA-12E2-46DE-83EB-7357DB6178A9}" srcOrd="2" destOrd="0" parTransId="{133EABCC-1C29-40AC-8570-4C25D0C68ED5}" sibTransId="{D9F2001D-1A92-447A-AA4A-5CE082553030}"/>
    <dgm:cxn modelId="{60385768-0AD8-44AF-83ED-80336BB52E6D}" srcId="{1F325837-E2EB-41D1-88DC-322ACB1E1E6D}" destId="{852DFDA3-F23C-4E80-8F59-66488C5826B4}" srcOrd="0" destOrd="0" parTransId="{65E07CD2-2689-4EB3-AEE8-D7801366E580}" sibTransId="{F4BE7889-628F-451B-A32D-91BDA6E42C6D}"/>
    <dgm:cxn modelId="{3B427D4A-5068-458A-958C-3F3D9907D7F8}" type="presOf" srcId="{A82F3BF5-7C31-48BF-B83B-12ADED2994CA}" destId="{857BD027-A418-4024-B4AB-88EE2F084E69}" srcOrd="0" destOrd="1" presId="urn:microsoft.com/office/officeart/2016/7/layout/BasicTimeline"/>
    <dgm:cxn modelId="{52EEB16C-8018-4BD7-917D-2FC10183B163}" type="presOf" srcId="{F66AEF8B-6AC3-4BD0-A586-00D88D00E821}" destId="{5B6F0AFE-42E1-4503-B959-9B91B23A4DB6}" srcOrd="0" destOrd="1" presId="urn:microsoft.com/office/officeart/2016/7/layout/BasicTimeline"/>
    <dgm:cxn modelId="{EF17375A-8FF2-4180-88C3-7F9F9008179F}" srcId="{96CFA72A-3D94-497C-9A11-FF8780AC7170}" destId="{AA771B3D-A85A-4BEA-8018-32BED258FA0E}" srcOrd="1" destOrd="0" parTransId="{3C66E4BF-D40F-45D2-9543-DA7AECBF6E84}" sibTransId="{EC835353-F64E-4440-B484-78C708E46DC5}"/>
    <dgm:cxn modelId="{F4B4C47A-8CBE-4669-88C4-D47E90FAC021}" srcId="{1F325837-E2EB-41D1-88DC-322ACB1E1E6D}" destId="{6E5FE5B5-592F-4EF4-A5A1-6B19A7BC443D}" srcOrd="1" destOrd="0" parTransId="{AE7FF6A4-DD2B-4CF7-983D-6746844F4DA7}" sibTransId="{9E1932E7-37B1-4F93-885B-D7C606376786}"/>
    <dgm:cxn modelId="{F8A77380-8A93-4BDD-A886-B0B19FF8712F}" srcId="{6572F174-F281-4D8C-B685-134EEF2197FB}" destId="{A82F3BF5-7C31-48BF-B83B-12ADED2994CA}" srcOrd="1" destOrd="0" parTransId="{1E9481FF-4F5C-43B9-B749-19D3106E115F}" sibTransId="{D20624B3-106C-40ED-9BD2-74D795362258}"/>
    <dgm:cxn modelId="{968A7F8B-0CA6-4623-ABCA-2631FCC3E6BB}" type="presOf" srcId="{4CC875AA-12E2-46DE-83EB-7357DB6178A9}" destId="{5B6F0AFE-42E1-4503-B959-9B91B23A4DB6}" srcOrd="0" destOrd="2" presId="urn:microsoft.com/office/officeart/2016/7/layout/BasicTimeline"/>
    <dgm:cxn modelId="{81B0B69D-49A4-4F4C-95F0-E0BA51EC672A}" type="presOf" srcId="{AA771B3D-A85A-4BEA-8018-32BED258FA0E}" destId="{B30987D4-E68D-4499-A478-8C1A61E80314}" srcOrd="0" destOrd="1" presId="urn:microsoft.com/office/officeart/2016/7/layout/BasicTimeline"/>
    <dgm:cxn modelId="{157C39A1-50EB-440F-8C75-8D8D41037FE7}" type="presOf" srcId="{3B7251B0-FD7F-45B8-B144-0DF1443D1CB1}" destId="{6DB78460-0645-4A66-A2FA-0BC6B0C508C7}" srcOrd="0" destOrd="0" presId="urn:microsoft.com/office/officeart/2016/7/layout/BasicTimeline"/>
    <dgm:cxn modelId="{B35574B6-E154-4EFF-90BC-550478A5B810}" type="presOf" srcId="{F4F75E4F-E3D9-46C9-B812-BFED1ACEDE12}" destId="{857BD027-A418-4024-B4AB-88EE2F084E69}" srcOrd="0" destOrd="0" presId="urn:microsoft.com/office/officeart/2016/7/layout/BasicTimeline"/>
    <dgm:cxn modelId="{CB5C2DBF-E03C-4EDF-BF87-C812F4474E80}" srcId="{8F845612-2B01-486F-BB87-3B60DF349415}" destId="{96CFA72A-3D94-497C-9A11-FF8780AC7170}" srcOrd="1" destOrd="0" parTransId="{92EC0E7F-698B-4F11-BBB3-DFDF7235E511}" sibTransId="{9548426F-7362-45EC-8D26-995E045D8A3A}"/>
    <dgm:cxn modelId="{7461F1E5-6C45-4E72-B966-5AACBDE79467}" srcId="{8F845612-2B01-486F-BB87-3B60DF349415}" destId="{3B7251B0-FD7F-45B8-B144-0DF1443D1CB1}" srcOrd="3" destOrd="0" parTransId="{35BCFF84-5A79-472B-AE4D-2A0CE9572D72}" sibTransId="{17827CC9-4740-4A54-AA26-F41E288122F5}"/>
    <dgm:cxn modelId="{0DD68CE6-AE77-4C2D-8761-17EA60F3A3C0}" type="presOf" srcId="{852DFDA3-F23C-4E80-8F59-66488C5826B4}" destId="{6654D1F9-F551-408D-A9E7-6F2C478A70C4}" srcOrd="0" destOrd="0" presId="urn:microsoft.com/office/officeart/2016/7/layout/BasicTimeline"/>
    <dgm:cxn modelId="{72B35EEA-AEC8-4D3C-A845-D2587E8E10F6}" type="presOf" srcId="{6572F174-F281-4D8C-B685-134EEF2197FB}" destId="{5323B536-3B07-4198-AAC3-C1AE14280F67}" srcOrd="0" destOrd="0" presId="urn:microsoft.com/office/officeart/2016/7/layout/BasicTimeline"/>
    <dgm:cxn modelId="{7B075EF2-C5DC-4D57-AAC0-B08899ED436F}" type="presOf" srcId="{96CFA72A-3D94-497C-9A11-FF8780AC7170}" destId="{D1312040-648B-42CE-A385-4B6DC923A543}" srcOrd="0" destOrd="0" presId="urn:microsoft.com/office/officeart/2016/7/layout/BasicTimeline"/>
    <dgm:cxn modelId="{D42137F3-A2BF-44C2-BAA9-B68A950CB1E7}" srcId="{6572F174-F281-4D8C-B685-134EEF2197FB}" destId="{F4F75E4F-E3D9-46C9-B812-BFED1ACEDE12}" srcOrd="0" destOrd="0" parTransId="{9391FFB2-48C3-4B88-B211-517237078DEE}" sibTransId="{6EF35BA6-B245-4765-986C-F77D1C98C558}"/>
    <dgm:cxn modelId="{AAD2B7F7-704F-456A-AF4F-E37B1287E037}" type="presOf" srcId="{8F845612-2B01-486F-BB87-3B60DF349415}" destId="{D3947A40-44AE-4465-9C55-3C107367D10C}" srcOrd="0" destOrd="0" presId="urn:microsoft.com/office/officeart/2016/7/layout/BasicTimeline"/>
    <dgm:cxn modelId="{AFB8FDFA-DCA5-47DE-BB8A-C3ADD7D02142}" srcId="{8F845612-2B01-486F-BB87-3B60DF349415}" destId="{6572F174-F281-4D8C-B685-134EEF2197FB}" srcOrd="0" destOrd="0" parTransId="{57AD891A-AE77-4464-AA85-94A031F6C7C4}" sibTransId="{F684656F-5634-4C2A-B8AA-0A8547063CE8}"/>
    <dgm:cxn modelId="{FBE3ECC0-FA9B-48DD-B19C-AE3090D3C6C9}" type="presParOf" srcId="{D3947A40-44AE-4465-9C55-3C107367D10C}" destId="{CE869A78-3BE9-4B87-8805-74E1E017F219}" srcOrd="0" destOrd="0" presId="urn:microsoft.com/office/officeart/2016/7/layout/BasicTimeline"/>
    <dgm:cxn modelId="{9D9D7632-D7E6-43FC-8763-BCCF0105F684}" type="presParOf" srcId="{D3947A40-44AE-4465-9C55-3C107367D10C}" destId="{5B51B1F2-54C9-4653-9B24-0BEB22CE43A4}" srcOrd="1" destOrd="0" presId="urn:microsoft.com/office/officeart/2016/7/layout/BasicTimeline"/>
    <dgm:cxn modelId="{4AA013B9-987C-4FB4-B30D-9128BDC60FC0}" type="presParOf" srcId="{5B51B1F2-54C9-4653-9B24-0BEB22CE43A4}" destId="{DC86E05A-A8FE-4FA0-BBB2-E6B6459BA157}" srcOrd="0" destOrd="0" presId="urn:microsoft.com/office/officeart/2016/7/layout/BasicTimeline"/>
    <dgm:cxn modelId="{3E9F448D-F73A-47C6-9C79-7167098546C5}" type="presParOf" srcId="{DC86E05A-A8FE-4FA0-BBB2-E6B6459BA157}" destId="{5323B536-3B07-4198-AAC3-C1AE14280F67}" srcOrd="0" destOrd="0" presId="urn:microsoft.com/office/officeart/2016/7/layout/BasicTimeline"/>
    <dgm:cxn modelId="{C7783E2E-3B3C-4609-BC1F-5A27BE8E8AF1}" type="presParOf" srcId="{DC86E05A-A8FE-4FA0-BBB2-E6B6459BA157}" destId="{5CDE3A5C-B970-4EBE-BBA2-763F02F02653}" srcOrd="1" destOrd="0" presId="urn:microsoft.com/office/officeart/2016/7/layout/BasicTimeline"/>
    <dgm:cxn modelId="{0E442F58-122A-4845-A8D1-2D7A58EED7E0}" type="presParOf" srcId="{5CDE3A5C-B970-4EBE-BBA2-763F02F02653}" destId="{857BD027-A418-4024-B4AB-88EE2F084E69}" srcOrd="0" destOrd="0" presId="urn:microsoft.com/office/officeart/2016/7/layout/BasicTimeline"/>
    <dgm:cxn modelId="{28B85720-F4A9-42D1-B0ED-A6EE973A176F}" type="presParOf" srcId="{5CDE3A5C-B970-4EBE-BBA2-763F02F02653}" destId="{AB74AEFA-8CC4-4CCF-8216-ADEBB4BB715A}" srcOrd="1" destOrd="0" presId="urn:microsoft.com/office/officeart/2016/7/layout/BasicTimeline"/>
    <dgm:cxn modelId="{9428630E-1521-413A-A0FE-75EB5CF6ADF0}" type="presParOf" srcId="{DC86E05A-A8FE-4FA0-BBB2-E6B6459BA157}" destId="{B1609D00-CF6B-4DD6-930F-747C7D94D6C6}" srcOrd="2" destOrd="0" presId="urn:microsoft.com/office/officeart/2016/7/layout/BasicTimeline"/>
    <dgm:cxn modelId="{51BE45A6-DAC1-4BAB-9FAC-3D1E700BDBBF}" type="presParOf" srcId="{DC86E05A-A8FE-4FA0-BBB2-E6B6459BA157}" destId="{862FF327-A3B1-474B-84FC-8B49314FCF15}" srcOrd="3" destOrd="0" presId="urn:microsoft.com/office/officeart/2016/7/layout/BasicTimeline"/>
    <dgm:cxn modelId="{F9CCD247-A544-4438-A8A6-0BE351012295}" type="presParOf" srcId="{DC86E05A-A8FE-4FA0-BBB2-E6B6459BA157}" destId="{1CD484CC-B054-4A11-BD3E-9C8F7376ED9F}" srcOrd="4" destOrd="0" presId="urn:microsoft.com/office/officeart/2016/7/layout/BasicTimeline"/>
    <dgm:cxn modelId="{6CF980B9-A46A-4E3E-9897-7E7DA3C12A6A}" type="presParOf" srcId="{5B51B1F2-54C9-4653-9B24-0BEB22CE43A4}" destId="{8018ABFF-9456-4DED-8106-807B75972EDB}" srcOrd="1" destOrd="0" presId="urn:microsoft.com/office/officeart/2016/7/layout/BasicTimeline"/>
    <dgm:cxn modelId="{D9157871-4A85-40D9-8AA4-F1BE169CB313}" type="presParOf" srcId="{5B51B1F2-54C9-4653-9B24-0BEB22CE43A4}" destId="{517B7E56-BFAD-428D-83EC-6E248766F666}" srcOrd="2" destOrd="0" presId="urn:microsoft.com/office/officeart/2016/7/layout/BasicTimeline"/>
    <dgm:cxn modelId="{3D17DC3B-019A-4602-AB44-FFA656051031}" type="presParOf" srcId="{517B7E56-BFAD-428D-83EC-6E248766F666}" destId="{D1312040-648B-42CE-A385-4B6DC923A543}" srcOrd="0" destOrd="0" presId="urn:microsoft.com/office/officeart/2016/7/layout/BasicTimeline"/>
    <dgm:cxn modelId="{FE7A22FD-D43E-480D-9AD2-3B363CAE153C}" type="presParOf" srcId="{517B7E56-BFAD-428D-83EC-6E248766F666}" destId="{DE0D38C1-D913-406B-BB48-74657B908718}" srcOrd="1" destOrd="0" presId="urn:microsoft.com/office/officeart/2016/7/layout/BasicTimeline"/>
    <dgm:cxn modelId="{24F7C9DA-B580-4807-B9DD-67A532674C92}" type="presParOf" srcId="{DE0D38C1-D913-406B-BB48-74657B908718}" destId="{B30987D4-E68D-4499-A478-8C1A61E80314}" srcOrd="0" destOrd="0" presId="urn:microsoft.com/office/officeart/2016/7/layout/BasicTimeline"/>
    <dgm:cxn modelId="{621A1487-2CA9-4C48-B47B-8BFE2BAF7374}" type="presParOf" srcId="{DE0D38C1-D913-406B-BB48-74657B908718}" destId="{99AF3D17-9DCC-4595-961B-9E6D78CC9BCA}" srcOrd="1" destOrd="0" presId="urn:microsoft.com/office/officeart/2016/7/layout/BasicTimeline"/>
    <dgm:cxn modelId="{6807C34D-11AA-478C-A6F2-B3133B8454E9}" type="presParOf" srcId="{517B7E56-BFAD-428D-83EC-6E248766F666}" destId="{E48BE449-22EA-45A9-B46F-BD1BAAC925A9}" srcOrd="2" destOrd="0" presId="urn:microsoft.com/office/officeart/2016/7/layout/BasicTimeline"/>
    <dgm:cxn modelId="{FE8B802C-D159-41E8-AE61-B89A477ABC73}" type="presParOf" srcId="{517B7E56-BFAD-428D-83EC-6E248766F666}" destId="{D78BACD7-98B5-495D-87BB-38357898A027}" srcOrd="3" destOrd="0" presId="urn:microsoft.com/office/officeart/2016/7/layout/BasicTimeline"/>
    <dgm:cxn modelId="{7028F6C0-D248-4C35-91D5-761198463654}" type="presParOf" srcId="{517B7E56-BFAD-428D-83EC-6E248766F666}" destId="{E9D28CEA-955D-4191-902D-5535B858A861}" srcOrd="4" destOrd="0" presId="urn:microsoft.com/office/officeart/2016/7/layout/BasicTimeline"/>
    <dgm:cxn modelId="{1598F374-2952-4E91-994C-1E35D02FAA10}" type="presParOf" srcId="{5B51B1F2-54C9-4653-9B24-0BEB22CE43A4}" destId="{681A8BBD-3E44-44A4-B7DF-EE1B1AF8AB59}" srcOrd="3" destOrd="0" presId="urn:microsoft.com/office/officeart/2016/7/layout/BasicTimeline"/>
    <dgm:cxn modelId="{1D1C4699-374D-4F05-9219-60F5655A48AA}" type="presParOf" srcId="{5B51B1F2-54C9-4653-9B24-0BEB22CE43A4}" destId="{A42C133F-1330-4AAF-B9D4-9A674485275A}" srcOrd="4" destOrd="0" presId="urn:microsoft.com/office/officeart/2016/7/layout/BasicTimeline"/>
    <dgm:cxn modelId="{71A1898D-78FA-494C-B7FA-709AF68BB941}" type="presParOf" srcId="{A42C133F-1330-4AAF-B9D4-9A674485275A}" destId="{EA35969B-F0B2-49E6-A759-6BE7031BC954}" srcOrd="0" destOrd="0" presId="urn:microsoft.com/office/officeart/2016/7/layout/BasicTimeline"/>
    <dgm:cxn modelId="{8E1898E9-3669-4B8E-AF27-F387420EC3B2}" type="presParOf" srcId="{A42C133F-1330-4AAF-B9D4-9A674485275A}" destId="{70D1DF01-73F4-46B6-8612-19FFEED0CC3F}" srcOrd="1" destOrd="0" presId="urn:microsoft.com/office/officeart/2016/7/layout/BasicTimeline"/>
    <dgm:cxn modelId="{F379D299-2F43-4945-A7AF-EEBC3E945031}" type="presParOf" srcId="{70D1DF01-73F4-46B6-8612-19FFEED0CC3F}" destId="{6654D1F9-F551-408D-A9E7-6F2C478A70C4}" srcOrd="0" destOrd="0" presId="urn:microsoft.com/office/officeart/2016/7/layout/BasicTimeline"/>
    <dgm:cxn modelId="{42CD8667-46C1-494F-ABFB-895A5D5ABF90}" type="presParOf" srcId="{70D1DF01-73F4-46B6-8612-19FFEED0CC3F}" destId="{F4024B6E-1C5D-490C-B56F-D3CAA4AEF03B}" srcOrd="1" destOrd="0" presId="urn:microsoft.com/office/officeart/2016/7/layout/BasicTimeline"/>
    <dgm:cxn modelId="{067FFAA3-1330-40AF-BC5C-9EE654E01231}" type="presParOf" srcId="{A42C133F-1330-4AAF-B9D4-9A674485275A}" destId="{10EF5059-6954-46BF-A441-04C715164E3B}" srcOrd="2" destOrd="0" presId="urn:microsoft.com/office/officeart/2016/7/layout/BasicTimeline"/>
    <dgm:cxn modelId="{C94D7BB0-83E2-4A4E-B111-E503C882FB59}" type="presParOf" srcId="{A42C133F-1330-4AAF-B9D4-9A674485275A}" destId="{ED414F8D-933C-4053-AC77-90A57E6C9780}" srcOrd="3" destOrd="0" presId="urn:microsoft.com/office/officeart/2016/7/layout/BasicTimeline"/>
    <dgm:cxn modelId="{CF26630F-7074-4D83-A2E9-32C7D7A342ED}" type="presParOf" srcId="{A42C133F-1330-4AAF-B9D4-9A674485275A}" destId="{730B922C-114E-453D-A072-3CCFC709F499}" srcOrd="4" destOrd="0" presId="urn:microsoft.com/office/officeart/2016/7/layout/BasicTimeline"/>
    <dgm:cxn modelId="{E0E5B393-9C6F-4F07-BC50-5C3494958B71}" type="presParOf" srcId="{5B51B1F2-54C9-4653-9B24-0BEB22CE43A4}" destId="{5CF2D692-0E3E-41E7-B337-8FB6EFF1D3E5}" srcOrd="5" destOrd="0" presId="urn:microsoft.com/office/officeart/2016/7/layout/BasicTimeline"/>
    <dgm:cxn modelId="{5A94B035-C1CA-4E60-89BC-B91ABFDCB7C4}" type="presParOf" srcId="{5B51B1F2-54C9-4653-9B24-0BEB22CE43A4}" destId="{B9A83B76-A01A-448B-BAA7-D1A302F0508F}" srcOrd="6" destOrd="0" presId="urn:microsoft.com/office/officeart/2016/7/layout/BasicTimeline"/>
    <dgm:cxn modelId="{69202E5D-8BDE-4581-8947-AB39EDD9C99D}" type="presParOf" srcId="{B9A83B76-A01A-448B-BAA7-D1A302F0508F}" destId="{6DB78460-0645-4A66-A2FA-0BC6B0C508C7}" srcOrd="0" destOrd="0" presId="urn:microsoft.com/office/officeart/2016/7/layout/BasicTimeline"/>
    <dgm:cxn modelId="{C938C9E4-8B17-4E63-987B-195A8720780D}" type="presParOf" srcId="{B9A83B76-A01A-448B-BAA7-D1A302F0508F}" destId="{11932AC2-7A91-4568-A4FF-6E0F1F6C74AF}" srcOrd="1" destOrd="0" presId="urn:microsoft.com/office/officeart/2016/7/layout/BasicTimeline"/>
    <dgm:cxn modelId="{12B6AF1B-C66B-4509-ADA3-99ED740A82C9}" type="presParOf" srcId="{11932AC2-7A91-4568-A4FF-6E0F1F6C74AF}" destId="{5B6F0AFE-42E1-4503-B959-9B91B23A4DB6}" srcOrd="0" destOrd="0" presId="urn:microsoft.com/office/officeart/2016/7/layout/BasicTimeline"/>
    <dgm:cxn modelId="{A15F3E8C-7CA8-415C-8C63-0C23397BC283}" type="presParOf" srcId="{11932AC2-7A91-4568-A4FF-6E0F1F6C74AF}" destId="{C0277E50-7180-4170-AD7B-73C978CA86C7}" srcOrd="1" destOrd="0" presId="urn:microsoft.com/office/officeart/2016/7/layout/BasicTimeline"/>
    <dgm:cxn modelId="{1D722AF3-4103-458F-835E-36ABBC74BC4C}" type="presParOf" srcId="{B9A83B76-A01A-448B-BAA7-D1A302F0508F}" destId="{EAF9B02B-A8AC-4AE3-A3BA-B0C0F0196277}" srcOrd="2" destOrd="0" presId="urn:microsoft.com/office/officeart/2016/7/layout/BasicTimeline"/>
    <dgm:cxn modelId="{027193B4-D4FB-435F-8B00-AA2FE123FDA8}" type="presParOf" srcId="{B9A83B76-A01A-448B-BAA7-D1A302F0508F}" destId="{9A191AB4-1B43-4BB4-8765-0B0E94D6C919}" srcOrd="3" destOrd="0" presId="urn:microsoft.com/office/officeart/2016/7/layout/BasicTimeline"/>
    <dgm:cxn modelId="{32CCFEAC-203B-4337-87B3-A527AC38F19E}" type="presParOf" srcId="{B9A83B76-A01A-448B-BAA7-D1A302F0508F}" destId="{BD9F3233-2A7A-402E-8486-C48734814484}"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0B94BC-2A61-49DF-A296-A6441C5E3AC6}" type="doc">
      <dgm:prSet loTypeId="urn:microsoft.com/office/officeart/2018/2/layout/IconVerticalSolidList" loCatId="icon" qsTypeId="urn:microsoft.com/office/officeart/2005/8/quickstyle/simple1" qsCatId="simple" csTypeId="urn:microsoft.com/office/officeart/2005/8/colors/accent1_2" csCatId="accent1" phldr="1"/>
      <dgm:spPr/>
    </dgm:pt>
    <dgm:pt modelId="{2BCB54DD-2D3C-452C-9550-4098CD0E214C}">
      <dgm:prSet phldrT="[Text]" phldr="0"/>
      <dgm:spPr/>
      <dgm:t>
        <a:bodyPr/>
        <a:lstStyle/>
        <a:p>
          <a:pPr>
            <a:lnSpc>
              <a:spcPct val="100000"/>
            </a:lnSpc>
          </a:pPr>
          <a:r>
            <a:rPr lang="en-GB"/>
            <a:t>Implementation of Retention Strategies:</a:t>
          </a:r>
        </a:p>
      </dgm:t>
    </dgm:pt>
    <dgm:pt modelId="{8E7C9774-AA9C-4567-815D-08E902735A47}" type="parTrans" cxnId="{1D22654C-696F-4595-9FA2-8368B20A0D08}">
      <dgm:prSet/>
      <dgm:spPr/>
    </dgm:pt>
    <dgm:pt modelId="{CFD96FF3-36B3-4BF1-A027-F18CB7F30669}" type="sibTrans" cxnId="{1D22654C-696F-4595-9FA2-8368B20A0D08}">
      <dgm:prSet/>
      <dgm:spPr/>
      <dgm:t>
        <a:bodyPr/>
        <a:lstStyle/>
        <a:p>
          <a:endParaRPr lang="en-GB"/>
        </a:p>
      </dgm:t>
    </dgm:pt>
    <dgm:pt modelId="{D3396E28-E0D0-4823-BB9F-813271E10977}">
      <dgm:prSet phldrT="[Text]" phldr="0"/>
      <dgm:spPr/>
      <dgm:t>
        <a:bodyPr/>
        <a:lstStyle/>
        <a:p>
          <a:pPr>
            <a:lnSpc>
              <a:spcPct val="100000"/>
            </a:lnSpc>
          </a:pPr>
          <a:r>
            <a:rPr lang="en-GB"/>
            <a:t>Continuous Monitoring and Feedback:</a:t>
          </a:r>
        </a:p>
      </dgm:t>
    </dgm:pt>
    <dgm:pt modelId="{5D8D99B9-A180-4535-9B01-EEFF4A5B141A}" type="parTrans" cxnId="{33614268-5C7E-4995-8BF3-D248EC7FB8AC}">
      <dgm:prSet/>
      <dgm:spPr/>
    </dgm:pt>
    <dgm:pt modelId="{1AD5BC38-710F-4CDF-9DF9-F45A7103D946}" type="sibTrans" cxnId="{33614268-5C7E-4995-8BF3-D248EC7FB8AC}">
      <dgm:prSet/>
      <dgm:spPr/>
      <dgm:t>
        <a:bodyPr/>
        <a:lstStyle/>
        <a:p>
          <a:endParaRPr lang="en-GB"/>
        </a:p>
      </dgm:t>
    </dgm:pt>
    <dgm:pt modelId="{F55A0CE1-14E3-4174-B8C2-6D001C2F7517}">
      <dgm:prSet phldrT="[Text]" phldr="0"/>
      <dgm:spPr/>
      <dgm:t>
        <a:bodyPr/>
        <a:lstStyle/>
        <a:p>
          <a:pPr>
            <a:lnSpc>
              <a:spcPct val="100000"/>
            </a:lnSpc>
          </a:pPr>
          <a:r>
            <a:rPr lang="en-GB"/>
            <a:t>Iterative Improvement</a:t>
          </a:r>
        </a:p>
      </dgm:t>
    </dgm:pt>
    <dgm:pt modelId="{82884DA2-673B-4E7E-A8E9-D54659DDF306}" type="parTrans" cxnId="{CF6A42C8-B923-4783-BB47-1E0719008105}">
      <dgm:prSet/>
      <dgm:spPr/>
    </dgm:pt>
    <dgm:pt modelId="{DA4F3176-9C39-44AA-8AB0-FC84A26D8ED8}" type="sibTrans" cxnId="{CF6A42C8-B923-4783-BB47-1E0719008105}">
      <dgm:prSet/>
      <dgm:spPr/>
      <dgm:t>
        <a:bodyPr/>
        <a:lstStyle/>
        <a:p>
          <a:endParaRPr lang="en-GB"/>
        </a:p>
      </dgm:t>
    </dgm:pt>
    <dgm:pt modelId="{8D3EB77D-9F2B-452B-9D46-EDAB23B6EF3D}">
      <dgm:prSet phldr="0"/>
      <dgm:spPr/>
      <dgm:t>
        <a:bodyPr/>
        <a:lstStyle/>
        <a:p>
          <a:pPr>
            <a:lnSpc>
              <a:spcPct val="100000"/>
            </a:lnSpc>
          </a:pPr>
          <a:r>
            <a:rPr lang="en-GB"/>
            <a:t>Performance Review and Reporting</a:t>
          </a:r>
          <a:endParaRPr lang="en-GB">
            <a:latin typeface="Sitka Subheading"/>
          </a:endParaRPr>
        </a:p>
      </dgm:t>
    </dgm:pt>
    <dgm:pt modelId="{82E6B632-1653-403B-A59E-5EDB7518A33C}" type="parTrans" cxnId="{7081A86A-C4C8-40A6-8C74-EC4069891322}">
      <dgm:prSet/>
      <dgm:spPr/>
    </dgm:pt>
    <dgm:pt modelId="{49C564D8-AF10-42B7-BCA6-C2861A437840}" type="sibTrans" cxnId="{7081A86A-C4C8-40A6-8C74-EC4069891322}">
      <dgm:prSet/>
      <dgm:spPr/>
      <dgm:t>
        <a:bodyPr/>
        <a:lstStyle/>
        <a:p>
          <a:endParaRPr lang="en-GB"/>
        </a:p>
      </dgm:t>
    </dgm:pt>
    <dgm:pt modelId="{03CFCB4D-7793-42E6-BF3E-C3C31439E6BD}">
      <dgm:prSet phldr="0"/>
      <dgm:spPr/>
      <dgm:t>
        <a:bodyPr/>
        <a:lstStyle/>
        <a:p>
          <a:pPr>
            <a:lnSpc>
              <a:spcPct val="100000"/>
            </a:lnSpc>
          </a:pPr>
          <a:r>
            <a:rPr lang="en-GB"/>
            <a:t>Cross-Functional Collaboration:</a:t>
          </a:r>
          <a:endParaRPr lang="en-GB">
            <a:latin typeface="Sitka Subheading"/>
          </a:endParaRPr>
        </a:p>
      </dgm:t>
    </dgm:pt>
    <dgm:pt modelId="{E045D4F4-372D-4964-9D96-024779C0ADDC}" type="parTrans" cxnId="{0C9B3077-F3C9-417F-9B34-9E320747413E}">
      <dgm:prSet/>
      <dgm:spPr/>
    </dgm:pt>
    <dgm:pt modelId="{351CDB0A-03B0-4F63-8D15-5DB24A0A71A8}" type="sibTrans" cxnId="{0C9B3077-F3C9-417F-9B34-9E320747413E}">
      <dgm:prSet/>
      <dgm:spPr/>
    </dgm:pt>
    <dgm:pt modelId="{A847F851-7EAE-452B-91FB-0CAF39C9A408}" type="pres">
      <dgm:prSet presAssocID="{920B94BC-2A61-49DF-A296-A6441C5E3AC6}" presName="root" presStyleCnt="0">
        <dgm:presLayoutVars>
          <dgm:dir/>
          <dgm:resizeHandles val="exact"/>
        </dgm:presLayoutVars>
      </dgm:prSet>
      <dgm:spPr/>
    </dgm:pt>
    <dgm:pt modelId="{198394B3-95F6-4BAF-B471-7328ECFB3D63}" type="pres">
      <dgm:prSet presAssocID="{2BCB54DD-2D3C-452C-9550-4098CD0E214C}" presName="compNode" presStyleCnt="0"/>
      <dgm:spPr/>
    </dgm:pt>
    <dgm:pt modelId="{A409669A-EFF0-4832-932D-E0026A18F062}" type="pres">
      <dgm:prSet presAssocID="{2BCB54DD-2D3C-452C-9550-4098CD0E214C}" presName="bgRect" presStyleLbl="bgShp" presStyleIdx="0" presStyleCnt="5"/>
      <dgm:spPr/>
    </dgm:pt>
    <dgm:pt modelId="{BB8546BE-4B92-42A5-A835-6E38592CC3FF}" type="pres">
      <dgm:prSet presAssocID="{2BCB54DD-2D3C-452C-9550-4098CD0E214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F258948D-D228-4695-BC7B-29650C0067E7}" type="pres">
      <dgm:prSet presAssocID="{2BCB54DD-2D3C-452C-9550-4098CD0E214C}" presName="spaceRect" presStyleCnt="0"/>
      <dgm:spPr/>
    </dgm:pt>
    <dgm:pt modelId="{49077AD5-6AE8-4575-8661-02FEB42A886A}" type="pres">
      <dgm:prSet presAssocID="{2BCB54DD-2D3C-452C-9550-4098CD0E214C}" presName="parTx" presStyleLbl="revTx" presStyleIdx="0" presStyleCnt="5">
        <dgm:presLayoutVars>
          <dgm:chMax val="0"/>
          <dgm:chPref val="0"/>
        </dgm:presLayoutVars>
      </dgm:prSet>
      <dgm:spPr/>
    </dgm:pt>
    <dgm:pt modelId="{B1B27FFA-C151-4810-A942-6D41EC62A6F2}" type="pres">
      <dgm:prSet presAssocID="{CFD96FF3-36B3-4BF1-A027-F18CB7F30669}" presName="sibTrans" presStyleCnt="0"/>
      <dgm:spPr/>
    </dgm:pt>
    <dgm:pt modelId="{C87DDE14-D6D7-497B-BE64-732005F50FBF}" type="pres">
      <dgm:prSet presAssocID="{D3396E28-E0D0-4823-BB9F-813271E10977}" presName="compNode" presStyleCnt="0"/>
      <dgm:spPr/>
    </dgm:pt>
    <dgm:pt modelId="{A53597A2-DE00-4E7A-BB35-FE12E6A63423}" type="pres">
      <dgm:prSet presAssocID="{D3396E28-E0D0-4823-BB9F-813271E10977}" presName="bgRect" presStyleLbl="bgShp" presStyleIdx="1" presStyleCnt="5"/>
      <dgm:spPr/>
    </dgm:pt>
    <dgm:pt modelId="{9D2D6E5D-FB74-46C1-9620-DF350F517814}" type="pres">
      <dgm:prSet presAssocID="{D3396E28-E0D0-4823-BB9F-813271E1097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peat"/>
        </a:ext>
      </dgm:extLst>
    </dgm:pt>
    <dgm:pt modelId="{43D44A52-0498-4F2A-9157-7DBBA6724859}" type="pres">
      <dgm:prSet presAssocID="{D3396E28-E0D0-4823-BB9F-813271E10977}" presName="spaceRect" presStyleCnt="0"/>
      <dgm:spPr/>
    </dgm:pt>
    <dgm:pt modelId="{AD3CFD47-DE12-4A32-B2C9-F48A4159B86E}" type="pres">
      <dgm:prSet presAssocID="{D3396E28-E0D0-4823-BB9F-813271E10977}" presName="parTx" presStyleLbl="revTx" presStyleIdx="1" presStyleCnt="5">
        <dgm:presLayoutVars>
          <dgm:chMax val="0"/>
          <dgm:chPref val="0"/>
        </dgm:presLayoutVars>
      </dgm:prSet>
      <dgm:spPr/>
    </dgm:pt>
    <dgm:pt modelId="{5879525E-C24B-4D21-97ED-FB6B2D04AAFA}" type="pres">
      <dgm:prSet presAssocID="{1AD5BC38-710F-4CDF-9DF9-F45A7103D946}" presName="sibTrans" presStyleCnt="0"/>
      <dgm:spPr/>
    </dgm:pt>
    <dgm:pt modelId="{4FECFAAA-B666-48A7-83DB-AE825F41638B}" type="pres">
      <dgm:prSet presAssocID="{F55A0CE1-14E3-4174-B8C2-6D001C2F7517}" presName="compNode" presStyleCnt="0"/>
      <dgm:spPr/>
    </dgm:pt>
    <dgm:pt modelId="{1796AD9F-D4BE-4A7A-883F-63E571640CA7}" type="pres">
      <dgm:prSet presAssocID="{F55A0CE1-14E3-4174-B8C2-6D001C2F7517}" presName="bgRect" presStyleLbl="bgShp" presStyleIdx="2" presStyleCnt="5"/>
      <dgm:spPr/>
    </dgm:pt>
    <dgm:pt modelId="{B09DF154-C96B-423F-B021-8CB92BD93106}" type="pres">
      <dgm:prSet presAssocID="{F55A0CE1-14E3-4174-B8C2-6D001C2F75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6BDB3668-25F9-4E2C-A75A-E3BDC4168F44}" type="pres">
      <dgm:prSet presAssocID="{F55A0CE1-14E3-4174-B8C2-6D001C2F7517}" presName="spaceRect" presStyleCnt="0"/>
      <dgm:spPr/>
    </dgm:pt>
    <dgm:pt modelId="{9B01A6BF-B078-4970-9BE7-4DC3592C96F9}" type="pres">
      <dgm:prSet presAssocID="{F55A0CE1-14E3-4174-B8C2-6D001C2F7517}" presName="parTx" presStyleLbl="revTx" presStyleIdx="2" presStyleCnt="5">
        <dgm:presLayoutVars>
          <dgm:chMax val="0"/>
          <dgm:chPref val="0"/>
        </dgm:presLayoutVars>
      </dgm:prSet>
      <dgm:spPr/>
    </dgm:pt>
    <dgm:pt modelId="{F816EC03-3611-4DBF-ABD6-6692F866E1EB}" type="pres">
      <dgm:prSet presAssocID="{DA4F3176-9C39-44AA-8AB0-FC84A26D8ED8}" presName="sibTrans" presStyleCnt="0"/>
      <dgm:spPr/>
    </dgm:pt>
    <dgm:pt modelId="{B118431A-1A6F-4B31-B497-8D503D146669}" type="pres">
      <dgm:prSet presAssocID="{8D3EB77D-9F2B-452B-9D46-EDAB23B6EF3D}" presName="compNode" presStyleCnt="0"/>
      <dgm:spPr/>
    </dgm:pt>
    <dgm:pt modelId="{57C3F9A0-DDDF-4441-8B81-070C18346EBB}" type="pres">
      <dgm:prSet presAssocID="{8D3EB77D-9F2B-452B-9D46-EDAB23B6EF3D}" presName="bgRect" presStyleLbl="bgShp" presStyleIdx="3" presStyleCnt="5"/>
      <dgm:spPr/>
    </dgm:pt>
    <dgm:pt modelId="{B05E229E-EAF3-4B5E-A732-CA5572A93EBC}" type="pres">
      <dgm:prSet presAssocID="{8D3EB77D-9F2B-452B-9D46-EDAB23B6EF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99C66DF9-B147-4133-A6CB-2DE072811D24}" type="pres">
      <dgm:prSet presAssocID="{8D3EB77D-9F2B-452B-9D46-EDAB23B6EF3D}" presName="spaceRect" presStyleCnt="0"/>
      <dgm:spPr/>
    </dgm:pt>
    <dgm:pt modelId="{E6009A40-7E99-482A-8682-CF303117D3D8}" type="pres">
      <dgm:prSet presAssocID="{8D3EB77D-9F2B-452B-9D46-EDAB23B6EF3D}" presName="parTx" presStyleLbl="revTx" presStyleIdx="3" presStyleCnt="5">
        <dgm:presLayoutVars>
          <dgm:chMax val="0"/>
          <dgm:chPref val="0"/>
        </dgm:presLayoutVars>
      </dgm:prSet>
      <dgm:spPr/>
    </dgm:pt>
    <dgm:pt modelId="{2D34319C-482A-4230-B63C-9F65BE97FD0B}" type="pres">
      <dgm:prSet presAssocID="{49C564D8-AF10-42B7-BCA6-C2861A437840}" presName="sibTrans" presStyleCnt="0"/>
      <dgm:spPr/>
    </dgm:pt>
    <dgm:pt modelId="{C6427442-E63D-49BA-9761-1964FBD0279D}" type="pres">
      <dgm:prSet presAssocID="{03CFCB4D-7793-42E6-BF3E-C3C31439E6BD}" presName="compNode" presStyleCnt="0"/>
      <dgm:spPr/>
    </dgm:pt>
    <dgm:pt modelId="{89CF10D2-18F8-4513-8EEF-634967B48DCA}" type="pres">
      <dgm:prSet presAssocID="{03CFCB4D-7793-42E6-BF3E-C3C31439E6BD}" presName="bgRect" presStyleLbl="bgShp" presStyleIdx="4" presStyleCnt="5"/>
      <dgm:spPr/>
    </dgm:pt>
    <dgm:pt modelId="{6B29630C-E7A4-4852-9401-2B5E3C27650D}" type="pres">
      <dgm:prSet presAssocID="{03CFCB4D-7793-42E6-BF3E-C3C31439E6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EB96E6A4-A7DB-4167-A0A2-13AFD5017957}" type="pres">
      <dgm:prSet presAssocID="{03CFCB4D-7793-42E6-BF3E-C3C31439E6BD}" presName="spaceRect" presStyleCnt="0"/>
      <dgm:spPr/>
    </dgm:pt>
    <dgm:pt modelId="{9C0B207E-4A1D-4596-B58E-D3B6CF6ED45C}" type="pres">
      <dgm:prSet presAssocID="{03CFCB4D-7793-42E6-BF3E-C3C31439E6BD}" presName="parTx" presStyleLbl="revTx" presStyleIdx="4" presStyleCnt="5">
        <dgm:presLayoutVars>
          <dgm:chMax val="0"/>
          <dgm:chPref val="0"/>
        </dgm:presLayoutVars>
      </dgm:prSet>
      <dgm:spPr/>
    </dgm:pt>
  </dgm:ptLst>
  <dgm:cxnLst>
    <dgm:cxn modelId="{A3C2B700-BE31-4D9B-BF94-C6AB33B55C40}" type="presOf" srcId="{8D3EB77D-9F2B-452B-9D46-EDAB23B6EF3D}" destId="{E6009A40-7E99-482A-8682-CF303117D3D8}" srcOrd="0" destOrd="0" presId="urn:microsoft.com/office/officeart/2018/2/layout/IconVerticalSolidList"/>
    <dgm:cxn modelId="{7772DD40-53AA-40AF-9C61-19E669CC5BA4}" type="presOf" srcId="{2BCB54DD-2D3C-452C-9550-4098CD0E214C}" destId="{49077AD5-6AE8-4575-8661-02FEB42A886A}" srcOrd="0" destOrd="0" presId="urn:microsoft.com/office/officeart/2018/2/layout/IconVerticalSolidList"/>
    <dgm:cxn modelId="{3A48F343-21DE-4216-B127-F0FE95D86BDC}" type="presOf" srcId="{D3396E28-E0D0-4823-BB9F-813271E10977}" destId="{AD3CFD47-DE12-4A32-B2C9-F48A4159B86E}" srcOrd="0" destOrd="0" presId="urn:microsoft.com/office/officeart/2018/2/layout/IconVerticalSolidList"/>
    <dgm:cxn modelId="{33614268-5C7E-4995-8BF3-D248EC7FB8AC}" srcId="{920B94BC-2A61-49DF-A296-A6441C5E3AC6}" destId="{D3396E28-E0D0-4823-BB9F-813271E10977}" srcOrd="1" destOrd="0" parTransId="{5D8D99B9-A180-4535-9B01-EEFF4A5B141A}" sibTransId="{1AD5BC38-710F-4CDF-9DF9-F45A7103D946}"/>
    <dgm:cxn modelId="{7081A86A-C4C8-40A6-8C74-EC4069891322}" srcId="{920B94BC-2A61-49DF-A296-A6441C5E3AC6}" destId="{8D3EB77D-9F2B-452B-9D46-EDAB23B6EF3D}" srcOrd="3" destOrd="0" parTransId="{82E6B632-1653-403B-A59E-5EDB7518A33C}" sibTransId="{49C564D8-AF10-42B7-BCA6-C2861A437840}"/>
    <dgm:cxn modelId="{1D22654C-696F-4595-9FA2-8368B20A0D08}" srcId="{920B94BC-2A61-49DF-A296-A6441C5E3AC6}" destId="{2BCB54DD-2D3C-452C-9550-4098CD0E214C}" srcOrd="0" destOrd="0" parTransId="{8E7C9774-AA9C-4567-815D-08E902735A47}" sibTransId="{CFD96FF3-36B3-4BF1-A027-F18CB7F30669}"/>
    <dgm:cxn modelId="{0C9B3077-F3C9-417F-9B34-9E320747413E}" srcId="{920B94BC-2A61-49DF-A296-A6441C5E3AC6}" destId="{03CFCB4D-7793-42E6-BF3E-C3C31439E6BD}" srcOrd="4" destOrd="0" parTransId="{E045D4F4-372D-4964-9D96-024779C0ADDC}" sibTransId="{351CDB0A-03B0-4F63-8D15-5DB24A0A71A8}"/>
    <dgm:cxn modelId="{94C1D377-C7CC-4E3A-AC8C-9A92AF86264C}" type="presOf" srcId="{F55A0CE1-14E3-4174-B8C2-6D001C2F7517}" destId="{9B01A6BF-B078-4970-9BE7-4DC3592C96F9}" srcOrd="0" destOrd="0" presId="urn:microsoft.com/office/officeart/2018/2/layout/IconVerticalSolidList"/>
    <dgm:cxn modelId="{FCF723B6-DA19-4704-8EFF-E025901E4AEB}" type="presOf" srcId="{920B94BC-2A61-49DF-A296-A6441C5E3AC6}" destId="{A847F851-7EAE-452B-91FB-0CAF39C9A408}" srcOrd="0" destOrd="0" presId="urn:microsoft.com/office/officeart/2018/2/layout/IconVerticalSolidList"/>
    <dgm:cxn modelId="{CF6A42C8-B923-4783-BB47-1E0719008105}" srcId="{920B94BC-2A61-49DF-A296-A6441C5E3AC6}" destId="{F55A0CE1-14E3-4174-B8C2-6D001C2F7517}" srcOrd="2" destOrd="0" parTransId="{82884DA2-673B-4E7E-A8E9-D54659DDF306}" sibTransId="{DA4F3176-9C39-44AA-8AB0-FC84A26D8ED8}"/>
    <dgm:cxn modelId="{807412D4-A1AC-4115-9840-1FAD2A2D3678}" type="presOf" srcId="{03CFCB4D-7793-42E6-BF3E-C3C31439E6BD}" destId="{9C0B207E-4A1D-4596-B58E-D3B6CF6ED45C}" srcOrd="0" destOrd="0" presId="urn:microsoft.com/office/officeart/2018/2/layout/IconVerticalSolidList"/>
    <dgm:cxn modelId="{A3066718-7DAE-4AF8-825E-22BE6375D224}" type="presParOf" srcId="{A847F851-7EAE-452B-91FB-0CAF39C9A408}" destId="{198394B3-95F6-4BAF-B471-7328ECFB3D63}" srcOrd="0" destOrd="0" presId="urn:microsoft.com/office/officeart/2018/2/layout/IconVerticalSolidList"/>
    <dgm:cxn modelId="{72AF54A2-EFC2-446B-B0AE-E52BE440F7DD}" type="presParOf" srcId="{198394B3-95F6-4BAF-B471-7328ECFB3D63}" destId="{A409669A-EFF0-4832-932D-E0026A18F062}" srcOrd="0" destOrd="0" presId="urn:microsoft.com/office/officeart/2018/2/layout/IconVerticalSolidList"/>
    <dgm:cxn modelId="{566EE7F4-8A0A-4DA0-A204-31F4A60BC394}" type="presParOf" srcId="{198394B3-95F6-4BAF-B471-7328ECFB3D63}" destId="{BB8546BE-4B92-42A5-A835-6E38592CC3FF}" srcOrd="1" destOrd="0" presId="urn:microsoft.com/office/officeart/2018/2/layout/IconVerticalSolidList"/>
    <dgm:cxn modelId="{6F14A60A-5A6D-4276-889C-D8B29707760A}" type="presParOf" srcId="{198394B3-95F6-4BAF-B471-7328ECFB3D63}" destId="{F258948D-D228-4695-BC7B-29650C0067E7}" srcOrd="2" destOrd="0" presId="urn:microsoft.com/office/officeart/2018/2/layout/IconVerticalSolidList"/>
    <dgm:cxn modelId="{09EEC1CA-E817-4F88-BA54-825F36E0AABE}" type="presParOf" srcId="{198394B3-95F6-4BAF-B471-7328ECFB3D63}" destId="{49077AD5-6AE8-4575-8661-02FEB42A886A}" srcOrd="3" destOrd="0" presId="urn:microsoft.com/office/officeart/2018/2/layout/IconVerticalSolidList"/>
    <dgm:cxn modelId="{9C98BAD1-28DD-4750-B2C6-AE6DBBBFEEF9}" type="presParOf" srcId="{A847F851-7EAE-452B-91FB-0CAF39C9A408}" destId="{B1B27FFA-C151-4810-A942-6D41EC62A6F2}" srcOrd="1" destOrd="0" presId="urn:microsoft.com/office/officeart/2018/2/layout/IconVerticalSolidList"/>
    <dgm:cxn modelId="{EF88B45C-D18E-454F-A8F7-5AC6B8DFB67A}" type="presParOf" srcId="{A847F851-7EAE-452B-91FB-0CAF39C9A408}" destId="{C87DDE14-D6D7-497B-BE64-732005F50FBF}" srcOrd="2" destOrd="0" presId="urn:microsoft.com/office/officeart/2018/2/layout/IconVerticalSolidList"/>
    <dgm:cxn modelId="{D73B18A5-1807-4C8A-95DF-D569E98B14F2}" type="presParOf" srcId="{C87DDE14-D6D7-497B-BE64-732005F50FBF}" destId="{A53597A2-DE00-4E7A-BB35-FE12E6A63423}" srcOrd="0" destOrd="0" presId="urn:microsoft.com/office/officeart/2018/2/layout/IconVerticalSolidList"/>
    <dgm:cxn modelId="{66218EDC-A10C-4EDD-9328-1E56D1C8211F}" type="presParOf" srcId="{C87DDE14-D6D7-497B-BE64-732005F50FBF}" destId="{9D2D6E5D-FB74-46C1-9620-DF350F517814}" srcOrd="1" destOrd="0" presId="urn:microsoft.com/office/officeart/2018/2/layout/IconVerticalSolidList"/>
    <dgm:cxn modelId="{CB8414AB-BA01-413F-BE38-B97426BF8F00}" type="presParOf" srcId="{C87DDE14-D6D7-497B-BE64-732005F50FBF}" destId="{43D44A52-0498-4F2A-9157-7DBBA6724859}" srcOrd="2" destOrd="0" presId="urn:microsoft.com/office/officeart/2018/2/layout/IconVerticalSolidList"/>
    <dgm:cxn modelId="{D2BBB6E1-9A8B-41E8-953B-09D591580649}" type="presParOf" srcId="{C87DDE14-D6D7-497B-BE64-732005F50FBF}" destId="{AD3CFD47-DE12-4A32-B2C9-F48A4159B86E}" srcOrd="3" destOrd="0" presId="urn:microsoft.com/office/officeart/2018/2/layout/IconVerticalSolidList"/>
    <dgm:cxn modelId="{AE6D6B09-0FD6-4F65-89A8-5919B08A2788}" type="presParOf" srcId="{A847F851-7EAE-452B-91FB-0CAF39C9A408}" destId="{5879525E-C24B-4D21-97ED-FB6B2D04AAFA}" srcOrd="3" destOrd="0" presId="urn:microsoft.com/office/officeart/2018/2/layout/IconVerticalSolidList"/>
    <dgm:cxn modelId="{C2592E13-6CD7-4189-9E26-2F952E34F9F7}" type="presParOf" srcId="{A847F851-7EAE-452B-91FB-0CAF39C9A408}" destId="{4FECFAAA-B666-48A7-83DB-AE825F41638B}" srcOrd="4" destOrd="0" presId="urn:microsoft.com/office/officeart/2018/2/layout/IconVerticalSolidList"/>
    <dgm:cxn modelId="{1A146571-5ED2-428B-808A-0D85E93DEA4B}" type="presParOf" srcId="{4FECFAAA-B666-48A7-83DB-AE825F41638B}" destId="{1796AD9F-D4BE-4A7A-883F-63E571640CA7}" srcOrd="0" destOrd="0" presId="urn:microsoft.com/office/officeart/2018/2/layout/IconVerticalSolidList"/>
    <dgm:cxn modelId="{04702127-C167-4A75-A4A2-CD8760048276}" type="presParOf" srcId="{4FECFAAA-B666-48A7-83DB-AE825F41638B}" destId="{B09DF154-C96B-423F-B021-8CB92BD93106}" srcOrd="1" destOrd="0" presId="urn:microsoft.com/office/officeart/2018/2/layout/IconVerticalSolidList"/>
    <dgm:cxn modelId="{6A5B79B2-22DC-4510-A8AA-A772C64BA463}" type="presParOf" srcId="{4FECFAAA-B666-48A7-83DB-AE825F41638B}" destId="{6BDB3668-25F9-4E2C-A75A-E3BDC4168F44}" srcOrd="2" destOrd="0" presId="urn:microsoft.com/office/officeart/2018/2/layout/IconVerticalSolidList"/>
    <dgm:cxn modelId="{A4E1FC61-01AA-41E3-97CE-4B3188CD104D}" type="presParOf" srcId="{4FECFAAA-B666-48A7-83DB-AE825F41638B}" destId="{9B01A6BF-B078-4970-9BE7-4DC3592C96F9}" srcOrd="3" destOrd="0" presId="urn:microsoft.com/office/officeart/2018/2/layout/IconVerticalSolidList"/>
    <dgm:cxn modelId="{363F821F-180A-4F5D-AFAB-4CDEA92B43A4}" type="presParOf" srcId="{A847F851-7EAE-452B-91FB-0CAF39C9A408}" destId="{F816EC03-3611-4DBF-ABD6-6692F866E1EB}" srcOrd="5" destOrd="0" presId="urn:microsoft.com/office/officeart/2018/2/layout/IconVerticalSolidList"/>
    <dgm:cxn modelId="{DF4B95D1-CE3B-4214-87E0-9AADAE0329D8}" type="presParOf" srcId="{A847F851-7EAE-452B-91FB-0CAF39C9A408}" destId="{B118431A-1A6F-4B31-B497-8D503D146669}" srcOrd="6" destOrd="0" presId="urn:microsoft.com/office/officeart/2018/2/layout/IconVerticalSolidList"/>
    <dgm:cxn modelId="{AB3A31F2-286D-4808-A1D4-54B25B1EA982}" type="presParOf" srcId="{B118431A-1A6F-4B31-B497-8D503D146669}" destId="{57C3F9A0-DDDF-4441-8B81-070C18346EBB}" srcOrd="0" destOrd="0" presId="urn:microsoft.com/office/officeart/2018/2/layout/IconVerticalSolidList"/>
    <dgm:cxn modelId="{E4574812-508C-4C20-B321-211B31794F6E}" type="presParOf" srcId="{B118431A-1A6F-4B31-B497-8D503D146669}" destId="{B05E229E-EAF3-4B5E-A732-CA5572A93EBC}" srcOrd="1" destOrd="0" presId="urn:microsoft.com/office/officeart/2018/2/layout/IconVerticalSolidList"/>
    <dgm:cxn modelId="{1BD44154-646B-40A5-9418-59082C83AA44}" type="presParOf" srcId="{B118431A-1A6F-4B31-B497-8D503D146669}" destId="{99C66DF9-B147-4133-A6CB-2DE072811D24}" srcOrd="2" destOrd="0" presId="urn:microsoft.com/office/officeart/2018/2/layout/IconVerticalSolidList"/>
    <dgm:cxn modelId="{093BBAF5-AF95-4910-9919-13C6746CCCAB}" type="presParOf" srcId="{B118431A-1A6F-4B31-B497-8D503D146669}" destId="{E6009A40-7E99-482A-8682-CF303117D3D8}" srcOrd="3" destOrd="0" presId="urn:microsoft.com/office/officeart/2018/2/layout/IconVerticalSolidList"/>
    <dgm:cxn modelId="{93BF9AEE-684C-4105-80D1-C967B1327481}" type="presParOf" srcId="{A847F851-7EAE-452B-91FB-0CAF39C9A408}" destId="{2D34319C-482A-4230-B63C-9F65BE97FD0B}" srcOrd="7" destOrd="0" presId="urn:microsoft.com/office/officeart/2018/2/layout/IconVerticalSolidList"/>
    <dgm:cxn modelId="{8BF770B5-D855-4798-BCD6-E54C6A553B75}" type="presParOf" srcId="{A847F851-7EAE-452B-91FB-0CAF39C9A408}" destId="{C6427442-E63D-49BA-9761-1964FBD0279D}" srcOrd="8" destOrd="0" presId="urn:microsoft.com/office/officeart/2018/2/layout/IconVerticalSolidList"/>
    <dgm:cxn modelId="{3C9D6E94-1134-460E-A2DC-1E94D2527864}" type="presParOf" srcId="{C6427442-E63D-49BA-9761-1964FBD0279D}" destId="{89CF10D2-18F8-4513-8EEF-634967B48DCA}" srcOrd="0" destOrd="0" presId="urn:microsoft.com/office/officeart/2018/2/layout/IconVerticalSolidList"/>
    <dgm:cxn modelId="{C62FC54A-0C4E-4865-8EAE-C96C1CB97753}" type="presParOf" srcId="{C6427442-E63D-49BA-9761-1964FBD0279D}" destId="{6B29630C-E7A4-4852-9401-2B5E3C27650D}" srcOrd="1" destOrd="0" presId="urn:microsoft.com/office/officeart/2018/2/layout/IconVerticalSolidList"/>
    <dgm:cxn modelId="{0293B183-FBA0-41F8-8597-F6C7E6C9B4D8}" type="presParOf" srcId="{C6427442-E63D-49BA-9761-1964FBD0279D}" destId="{EB96E6A4-A7DB-4167-A0A2-13AFD5017957}" srcOrd="2" destOrd="0" presId="urn:microsoft.com/office/officeart/2018/2/layout/IconVerticalSolidList"/>
    <dgm:cxn modelId="{2E5C7ABA-A3EF-4FFF-A501-03339916AB40}" type="presParOf" srcId="{C6427442-E63D-49BA-9761-1964FBD0279D}" destId="{9C0B207E-4A1D-4596-B58E-D3B6CF6ED45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005B6-CE19-4EDD-9040-9BD607883A42}">
      <dsp:nvSpPr>
        <dsp:cNvPr id="0" name=""/>
        <dsp:cNvSpPr/>
      </dsp:nvSpPr>
      <dsp:spPr>
        <a:xfrm>
          <a:off x="654928" y="862286"/>
          <a:ext cx="1059412" cy="1059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30A7-0D0F-418F-A7B9-B72680902A2D}">
      <dsp:nvSpPr>
        <dsp:cNvPr id="0" name=""/>
        <dsp:cNvSpPr/>
      </dsp:nvSpPr>
      <dsp:spPr>
        <a:xfrm>
          <a:off x="7509" y="2235796"/>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Improved Customer Retention</a:t>
          </a:r>
          <a:endParaRPr lang="en-US" sz="1700" kern="1200"/>
        </a:p>
      </dsp:txBody>
      <dsp:txXfrm>
        <a:off x="7509" y="2235796"/>
        <a:ext cx="2354250" cy="720000"/>
      </dsp:txXfrm>
    </dsp:sp>
    <dsp:sp modelId="{CDE21249-58AB-43A4-93E3-801C1B1D0769}">
      <dsp:nvSpPr>
        <dsp:cNvPr id="0" name=""/>
        <dsp:cNvSpPr/>
      </dsp:nvSpPr>
      <dsp:spPr>
        <a:xfrm>
          <a:off x="3421171" y="862286"/>
          <a:ext cx="1059412" cy="1059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17977-AA3E-4060-9D0D-A693395E4010}">
      <dsp:nvSpPr>
        <dsp:cNvPr id="0" name=""/>
        <dsp:cNvSpPr/>
      </dsp:nvSpPr>
      <dsp:spPr>
        <a:xfrm>
          <a:off x="2773753" y="2235796"/>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Identify at-risk customers early</a:t>
          </a:r>
          <a:endParaRPr lang="en-US" sz="1700" kern="1200"/>
        </a:p>
      </dsp:txBody>
      <dsp:txXfrm>
        <a:off x="2773753" y="2235796"/>
        <a:ext cx="2354250" cy="720000"/>
      </dsp:txXfrm>
    </dsp:sp>
    <dsp:sp modelId="{3C42CA03-B2F4-4675-95D9-0916B486CF4B}">
      <dsp:nvSpPr>
        <dsp:cNvPr id="0" name=""/>
        <dsp:cNvSpPr/>
      </dsp:nvSpPr>
      <dsp:spPr>
        <a:xfrm>
          <a:off x="6187415" y="862286"/>
          <a:ext cx="1059412" cy="10594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7C713-203C-42BD-BAFF-571A8F641D2A}">
      <dsp:nvSpPr>
        <dsp:cNvPr id="0" name=""/>
        <dsp:cNvSpPr/>
      </dsp:nvSpPr>
      <dsp:spPr>
        <a:xfrm>
          <a:off x="5539996" y="2235796"/>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Implement targeted retention strategies</a:t>
          </a:r>
          <a:endParaRPr lang="en-US" sz="1700" kern="1200"/>
        </a:p>
      </dsp:txBody>
      <dsp:txXfrm>
        <a:off x="5539996" y="2235796"/>
        <a:ext cx="2354250" cy="720000"/>
      </dsp:txXfrm>
    </dsp:sp>
    <dsp:sp modelId="{2D600E7B-6D08-48BA-AB20-A079A4F9FA48}">
      <dsp:nvSpPr>
        <dsp:cNvPr id="0" name=""/>
        <dsp:cNvSpPr/>
      </dsp:nvSpPr>
      <dsp:spPr>
        <a:xfrm>
          <a:off x="8953659" y="862286"/>
          <a:ext cx="1059412" cy="10594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BDE73-6186-4605-9A70-0D115071E8F1}">
      <dsp:nvSpPr>
        <dsp:cNvPr id="0" name=""/>
        <dsp:cNvSpPr/>
      </dsp:nvSpPr>
      <dsp:spPr>
        <a:xfrm>
          <a:off x="8306240" y="2235796"/>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Reduce expenses on acquiring new customers</a:t>
          </a:r>
          <a:endParaRPr lang="en-US" sz="1700" kern="1200"/>
        </a:p>
      </dsp:txBody>
      <dsp:txXfrm>
        <a:off x="8306240" y="2235796"/>
        <a:ext cx="2354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6E7FC-925C-4906-AF49-F57854A19DAB}">
      <dsp:nvSpPr>
        <dsp:cNvPr id="0" name=""/>
        <dsp:cNvSpPr/>
      </dsp:nvSpPr>
      <dsp:spPr>
        <a:xfrm rot="16200000">
          <a:off x="-725927" y="728216"/>
          <a:ext cx="3657600" cy="220116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209" bIns="0" numCol="1" spcCol="1270" anchor="t" anchorCtr="0">
          <a:noAutofit/>
        </a:bodyPr>
        <a:lstStyle/>
        <a:p>
          <a:pPr marL="0" lvl="0" indent="0" algn="l" defTabSz="933450" rtl="0">
            <a:lnSpc>
              <a:spcPct val="90000"/>
            </a:lnSpc>
            <a:spcBef>
              <a:spcPct val="0"/>
            </a:spcBef>
            <a:spcAft>
              <a:spcPct val="35000"/>
            </a:spcAft>
            <a:buNone/>
          </a:pPr>
          <a:r>
            <a:rPr lang="en-GB" sz="2100" kern="1200" dirty="0">
              <a:latin typeface="Sitka Subheading"/>
            </a:rPr>
            <a:t>Dissatisfied with the product or servicesTechnical issues</a:t>
          </a:r>
        </a:p>
        <a:p>
          <a:pPr marL="171450" lvl="1" indent="-171450" algn="l" defTabSz="711200" rtl="0">
            <a:lnSpc>
              <a:spcPct val="90000"/>
            </a:lnSpc>
            <a:spcBef>
              <a:spcPct val="0"/>
            </a:spcBef>
            <a:spcAft>
              <a:spcPct val="15000"/>
            </a:spcAft>
            <a:buChar char="•"/>
          </a:pPr>
          <a:r>
            <a:rPr lang="en-GB" sz="1600" kern="1200" dirty="0">
              <a:latin typeface="Sitka Subheading"/>
            </a:rPr>
            <a:t>Features missing</a:t>
          </a:r>
          <a:endParaRPr lang="en-GB" sz="1600" kern="1200" dirty="0"/>
        </a:p>
        <a:p>
          <a:pPr marL="171450" lvl="1" indent="-171450" algn="l" defTabSz="711200" rtl="0">
            <a:lnSpc>
              <a:spcPct val="90000"/>
            </a:lnSpc>
            <a:spcBef>
              <a:spcPct val="0"/>
            </a:spcBef>
            <a:spcAft>
              <a:spcPct val="15000"/>
            </a:spcAft>
            <a:buChar char="•"/>
          </a:pPr>
          <a:r>
            <a:rPr lang="en-GB" sz="1600" b="0" kern="1200" dirty="0">
              <a:latin typeface="Sitka Subheading"/>
            </a:rPr>
            <a:t>Internet Issues</a:t>
          </a:r>
        </a:p>
      </dsp:txBody>
      <dsp:txXfrm rot="5400000">
        <a:off x="2290" y="731519"/>
        <a:ext cx="2201167" cy="2194560"/>
      </dsp:txXfrm>
    </dsp:sp>
    <dsp:sp modelId="{4AFF6A68-F708-4BC0-8DCC-668C624C23DC}">
      <dsp:nvSpPr>
        <dsp:cNvPr id="0" name=""/>
        <dsp:cNvSpPr/>
      </dsp:nvSpPr>
      <dsp:spPr>
        <a:xfrm rot="16200000">
          <a:off x="1640327" y="728216"/>
          <a:ext cx="3657600" cy="220116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209" bIns="0" numCol="1" spcCol="1270" anchor="t" anchorCtr="0">
          <a:noAutofit/>
        </a:bodyPr>
        <a:lstStyle/>
        <a:p>
          <a:pPr marL="0" lvl="0" indent="0" algn="l" defTabSz="933450" rtl="0">
            <a:lnSpc>
              <a:spcPct val="90000"/>
            </a:lnSpc>
            <a:spcBef>
              <a:spcPct val="0"/>
            </a:spcBef>
            <a:spcAft>
              <a:spcPct val="35000"/>
            </a:spcAft>
            <a:buNone/>
          </a:pPr>
          <a:r>
            <a:rPr lang="en-GB" sz="2100" b="1" kern="1200" dirty="0">
              <a:latin typeface="Sitka Subheading"/>
            </a:rPr>
            <a:t>Poor Customer Services</a:t>
          </a:r>
          <a:endParaRPr lang="en-GB" sz="2100" b="1" kern="1200" dirty="0"/>
        </a:p>
        <a:p>
          <a:pPr marL="171450" lvl="1" indent="-171450" algn="l" defTabSz="711200" rtl="0">
            <a:lnSpc>
              <a:spcPct val="90000"/>
            </a:lnSpc>
            <a:spcBef>
              <a:spcPct val="0"/>
            </a:spcBef>
            <a:spcAft>
              <a:spcPct val="15000"/>
            </a:spcAft>
            <a:buChar char="•"/>
          </a:pPr>
          <a:r>
            <a:rPr lang="en-GB" sz="1600" kern="1200" dirty="0">
              <a:latin typeface="Sitka Subheading"/>
            </a:rPr>
            <a:t>Unresponsive Support</a:t>
          </a:r>
          <a:endParaRPr lang="en-GB" sz="1600" kern="1200" dirty="0"/>
        </a:p>
        <a:p>
          <a:pPr marL="171450" lvl="1" indent="-171450" algn="l" defTabSz="711200" rtl="0">
            <a:lnSpc>
              <a:spcPct val="90000"/>
            </a:lnSpc>
            <a:spcBef>
              <a:spcPct val="0"/>
            </a:spcBef>
            <a:spcAft>
              <a:spcPct val="15000"/>
            </a:spcAft>
            <a:buChar char="•"/>
          </a:pPr>
          <a:r>
            <a:rPr lang="en-GB" sz="1600" kern="1200" dirty="0">
              <a:latin typeface="Sitka Subheading"/>
            </a:rPr>
            <a:t>Lack of Personalization</a:t>
          </a:r>
          <a:endParaRPr lang="en-GB" sz="1600" kern="1200" dirty="0"/>
        </a:p>
      </dsp:txBody>
      <dsp:txXfrm rot="5400000">
        <a:off x="2368544" y="731519"/>
        <a:ext cx="2201167" cy="2194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2663F-A6EB-41E9-A50B-D56616ED98C5}">
      <dsp:nvSpPr>
        <dsp:cNvPr id="0" name=""/>
        <dsp:cNvSpPr/>
      </dsp:nvSpPr>
      <dsp:spPr>
        <a:xfrm rot="16200000">
          <a:off x="-795089" y="795888"/>
          <a:ext cx="3668805" cy="207702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495" bIns="0" numCol="1" spcCol="1270" anchor="t" anchorCtr="0">
          <a:noAutofit/>
        </a:bodyPr>
        <a:lstStyle/>
        <a:p>
          <a:pPr marL="0" lvl="0" indent="0" algn="l" defTabSz="889000" rtl="0">
            <a:lnSpc>
              <a:spcPct val="90000"/>
            </a:lnSpc>
            <a:spcBef>
              <a:spcPct val="0"/>
            </a:spcBef>
            <a:spcAft>
              <a:spcPct val="35000"/>
            </a:spcAft>
            <a:buNone/>
          </a:pPr>
          <a:r>
            <a:rPr lang="en-GB" sz="2000" kern="1200" dirty="0">
              <a:latin typeface="Sitka Subheading"/>
              <a:ea typeface="+mn-lt"/>
              <a:cs typeface="+mn-lt"/>
            </a:rPr>
            <a:t>Pricing Issues</a:t>
          </a:r>
        </a:p>
        <a:p>
          <a:pPr marL="171450" lvl="1" indent="-171450" algn="l" defTabSz="711200" rtl="0">
            <a:lnSpc>
              <a:spcPct val="90000"/>
            </a:lnSpc>
            <a:spcBef>
              <a:spcPct val="0"/>
            </a:spcBef>
            <a:spcAft>
              <a:spcPct val="15000"/>
            </a:spcAft>
            <a:buChar char="•"/>
          </a:pPr>
          <a:r>
            <a:rPr lang="en-GB" sz="1600" kern="1200" dirty="0"/>
            <a:t>High Costs</a:t>
          </a:r>
        </a:p>
        <a:p>
          <a:pPr marL="171450" lvl="1" indent="-171450" algn="l" defTabSz="711200" rtl="0">
            <a:lnSpc>
              <a:spcPct val="90000"/>
            </a:lnSpc>
            <a:spcBef>
              <a:spcPct val="0"/>
            </a:spcBef>
            <a:spcAft>
              <a:spcPct val="15000"/>
            </a:spcAft>
            <a:buChar char="•"/>
          </a:pPr>
          <a:r>
            <a:rPr lang="en-GB" sz="1600" kern="1200" dirty="0"/>
            <a:t>Better Offers Elsewhere</a:t>
          </a:r>
        </a:p>
      </dsp:txBody>
      <dsp:txXfrm rot="5400000">
        <a:off x="800" y="733760"/>
        <a:ext cx="2077027" cy="2201283"/>
      </dsp:txXfrm>
    </dsp:sp>
    <dsp:sp modelId="{3D67BC30-3526-451F-AB9F-C1A945E509E3}">
      <dsp:nvSpPr>
        <dsp:cNvPr id="0" name=""/>
        <dsp:cNvSpPr/>
      </dsp:nvSpPr>
      <dsp:spPr>
        <a:xfrm rot="16200000">
          <a:off x="1437715" y="795888"/>
          <a:ext cx="3668805" cy="207702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495" bIns="0" numCol="1" spcCol="1270" anchor="t" anchorCtr="0">
          <a:noAutofit/>
        </a:bodyPr>
        <a:lstStyle/>
        <a:p>
          <a:pPr marL="0" lvl="0" indent="0" algn="l" defTabSz="889000">
            <a:lnSpc>
              <a:spcPct val="90000"/>
            </a:lnSpc>
            <a:spcBef>
              <a:spcPct val="0"/>
            </a:spcBef>
            <a:spcAft>
              <a:spcPct val="35000"/>
            </a:spcAft>
            <a:buNone/>
          </a:pPr>
          <a:r>
            <a:rPr lang="en-GB" sz="2000" kern="1200" dirty="0"/>
            <a:t>Competition</a:t>
          </a:r>
        </a:p>
        <a:p>
          <a:pPr marL="171450" lvl="1" indent="-171450" algn="l" defTabSz="711200" rtl="0">
            <a:lnSpc>
              <a:spcPct val="90000"/>
            </a:lnSpc>
            <a:spcBef>
              <a:spcPct val="0"/>
            </a:spcBef>
            <a:spcAft>
              <a:spcPct val="15000"/>
            </a:spcAft>
            <a:buChar char="•"/>
          </a:pPr>
          <a:r>
            <a:rPr lang="en-GB" sz="1600" kern="1200" dirty="0"/>
            <a:t>Superior Alternatives</a:t>
          </a:r>
        </a:p>
        <a:p>
          <a:pPr marL="171450" lvl="1" indent="-171450" algn="l" defTabSz="711200" rtl="0">
            <a:lnSpc>
              <a:spcPct val="90000"/>
            </a:lnSpc>
            <a:spcBef>
              <a:spcPct val="0"/>
            </a:spcBef>
            <a:spcAft>
              <a:spcPct val="15000"/>
            </a:spcAft>
            <a:buChar char="•"/>
          </a:pPr>
          <a:r>
            <a:rPr lang="en-GB" sz="1600" kern="1200" dirty="0"/>
            <a:t>Promotional Offers:</a:t>
          </a:r>
        </a:p>
      </dsp:txBody>
      <dsp:txXfrm rot="5400000">
        <a:off x="2233604" y="733760"/>
        <a:ext cx="2077027" cy="2201283"/>
      </dsp:txXfrm>
    </dsp:sp>
    <dsp:sp modelId="{9FE6DF05-E78F-46EC-AE71-CC5109C721E0}">
      <dsp:nvSpPr>
        <dsp:cNvPr id="0" name=""/>
        <dsp:cNvSpPr/>
      </dsp:nvSpPr>
      <dsp:spPr>
        <a:xfrm rot="16200000">
          <a:off x="3670519" y="795888"/>
          <a:ext cx="3668805" cy="207702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495" bIns="0" numCol="1" spcCol="1270" anchor="t" anchorCtr="0">
          <a:noAutofit/>
        </a:bodyPr>
        <a:lstStyle/>
        <a:p>
          <a:pPr marL="0" lvl="0" indent="0" algn="l" defTabSz="889000" rtl="0">
            <a:lnSpc>
              <a:spcPct val="90000"/>
            </a:lnSpc>
            <a:spcBef>
              <a:spcPct val="0"/>
            </a:spcBef>
            <a:spcAft>
              <a:spcPct val="35000"/>
            </a:spcAft>
            <a:buNone/>
          </a:pPr>
          <a:r>
            <a:rPr lang="en-GB" sz="2000" kern="1200" dirty="0"/>
            <a:t>Marketing and Communication Failures</a:t>
          </a:r>
        </a:p>
        <a:p>
          <a:pPr marL="171450" lvl="1" indent="-171450" algn="l" defTabSz="711200" rtl="0">
            <a:lnSpc>
              <a:spcPct val="90000"/>
            </a:lnSpc>
            <a:spcBef>
              <a:spcPct val="0"/>
            </a:spcBef>
            <a:spcAft>
              <a:spcPct val="15000"/>
            </a:spcAft>
            <a:buChar char="•"/>
          </a:pPr>
          <a:r>
            <a:rPr lang="en-GB" sz="1600" kern="1200" dirty="0"/>
            <a:t>Lack of Communication:</a:t>
          </a:r>
        </a:p>
        <a:p>
          <a:pPr marL="171450" lvl="1" indent="-171450" algn="l" defTabSz="711200" rtl="0">
            <a:lnSpc>
              <a:spcPct val="90000"/>
            </a:lnSpc>
            <a:spcBef>
              <a:spcPct val="0"/>
            </a:spcBef>
            <a:spcAft>
              <a:spcPct val="15000"/>
            </a:spcAft>
            <a:buChar char="•"/>
          </a:pPr>
          <a:r>
            <a:rPr lang="en-GB" sz="1600" kern="1200" dirty="0"/>
            <a:t>Inappropriate Marketing</a:t>
          </a:r>
        </a:p>
      </dsp:txBody>
      <dsp:txXfrm rot="5400000">
        <a:off x="4466408" y="733760"/>
        <a:ext cx="2077027" cy="2201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69A78-3BE9-4B87-8805-74E1E017F219}">
      <dsp:nvSpPr>
        <dsp:cNvPr id="0" name=""/>
        <dsp:cNvSpPr/>
      </dsp:nvSpPr>
      <dsp:spPr>
        <a:xfrm>
          <a:off x="0" y="2440431"/>
          <a:ext cx="11096786" cy="0"/>
        </a:xfrm>
        <a:prstGeom prst="lin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5323B536-3B07-4198-AAC3-C1AE14280F67}">
      <dsp:nvSpPr>
        <dsp:cNvPr id="0" name=""/>
        <dsp:cNvSpPr/>
      </dsp:nvSpPr>
      <dsp:spPr>
        <a:xfrm>
          <a:off x="246155" y="2621023"/>
          <a:ext cx="3561808" cy="5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GB" sz="1400" kern="1200" dirty="0">
              <a:latin typeface="Aptos Display" panose="020F0302020204030204"/>
            </a:rPr>
            <a:t>MILESTONE  1</a:t>
          </a:r>
          <a:endParaRPr lang="en-GB" sz="1400" kern="1200" dirty="0"/>
        </a:p>
      </dsp:txBody>
      <dsp:txXfrm>
        <a:off x="246155" y="2621023"/>
        <a:ext cx="3561808" cy="551537"/>
      </dsp:txXfrm>
    </dsp:sp>
    <dsp:sp modelId="{857BD027-A418-4024-B4AB-88EE2F084E69}">
      <dsp:nvSpPr>
        <dsp:cNvPr id="0" name=""/>
        <dsp:cNvSpPr/>
      </dsp:nvSpPr>
      <dsp:spPr>
        <a:xfrm>
          <a:off x="3305" y="680880"/>
          <a:ext cx="4047509" cy="832187"/>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GB" sz="1200" kern="1200" dirty="0">
              <a:latin typeface="Aptos Display" panose="020F0302020204030204"/>
            </a:rPr>
            <a:t>Week 1: </a:t>
          </a:r>
          <a:r>
            <a:rPr lang="en-GB" sz="1200" kern="1200" dirty="0">
              <a:solidFill>
                <a:schemeClr val="bg2">
                  <a:lumMod val="49000"/>
                </a:schemeClr>
              </a:solidFill>
              <a:latin typeface="Aptos Display" panose="020F0302020204030204"/>
            </a:rPr>
            <a:t>Data Collection</a:t>
          </a:r>
          <a:endParaRPr lang="en-GB" sz="1200" kern="1200" dirty="0">
            <a:solidFill>
              <a:schemeClr val="bg2">
                <a:lumMod val="49000"/>
              </a:schemeClr>
            </a:solidFill>
          </a:endParaRPr>
        </a:p>
        <a:p>
          <a:pPr marL="0" lvl="0" indent="0" algn="l" defTabSz="533400">
            <a:lnSpc>
              <a:spcPct val="90000"/>
            </a:lnSpc>
            <a:spcBef>
              <a:spcPct val="0"/>
            </a:spcBef>
            <a:spcAft>
              <a:spcPct val="35000"/>
            </a:spcAft>
            <a:buNone/>
          </a:pPr>
          <a:r>
            <a:rPr lang="en-GB" sz="1200" b="0" kern="1200" dirty="0">
              <a:latin typeface="Aptos Display" panose="020F0302020204030204"/>
            </a:rPr>
            <a:t> Week 2: </a:t>
          </a:r>
          <a:r>
            <a:rPr lang="en-GB" sz="1200" b="0" kern="1200" dirty="0">
              <a:solidFill>
                <a:schemeClr val="bg2">
                  <a:lumMod val="49000"/>
                </a:schemeClr>
              </a:solidFill>
              <a:latin typeface="Aptos Display" panose="020F0302020204030204"/>
            </a:rPr>
            <a:t>Data Study</a:t>
          </a:r>
          <a:endParaRPr lang="en-GB" sz="1200" b="0" kern="1200" dirty="0">
            <a:solidFill>
              <a:schemeClr val="bg2">
                <a:lumMod val="49000"/>
              </a:schemeClr>
            </a:solidFill>
          </a:endParaRPr>
        </a:p>
      </dsp:txBody>
      <dsp:txXfrm>
        <a:off x="43929" y="721504"/>
        <a:ext cx="3966261" cy="750939"/>
      </dsp:txXfrm>
    </dsp:sp>
    <dsp:sp modelId="{B1609D00-CF6B-4DD6-930F-747C7D94D6C6}">
      <dsp:nvSpPr>
        <dsp:cNvPr id="0" name=""/>
        <dsp:cNvSpPr/>
      </dsp:nvSpPr>
      <dsp:spPr>
        <a:xfrm>
          <a:off x="2027059" y="1513067"/>
          <a:ext cx="0" cy="92736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1312040-648B-42CE-A385-4B6DC923A543}">
      <dsp:nvSpPr>
        <dsp:cNvPr id="0" name=""/>
        <dsp:cNvSpPr/>
      </dsp:nvSpPr>
      <dsp:spPr>
        <a:xfrm>
          <a:off x="2593711" y="1708302"/>
          <a:ext cx="3561808" cy="5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GB" sz="1400" b="1" kern="1200" dirty="0">
              <a:solidFill>
                <a:schemeClr val="tx1"/>
              </a:solidFill>
              <a:latin typeface="Calibri"/>
              <a:cs typeface="Calibri"/>
            </a:rPr>
            <a:t>MILESTONE 2</a:t>
          </a:r>
          <a:endParaRPr lang="en-US" sz="1400" b="1" kern="1200" dirty="0">
            <a:solidFill>
              <a:schemeClr val="tx1"/>
            </a:solidFill>
            <a:latin typeface="Calibri"/>
            <a:cs typeface="Calibri"/>
          </a:endParaRPr>
        </a:p>
      </dsp:txBody>
      <dsp:txXfrm>
        <a:off x="2593711" y="1708302"/>
        <a:ext cx="3561808" cy="551537"/>
      </dsp:txXfrm>
    </dsp:sp>
    <dsp:sp modelId="{862FF327-A3B1-474B-84FC-8B49314FCF15}">
      <dsp:nvSpPr>
        <dsp:cNvPr id="0" name=""/>
        <dsp:cNvSpPr/>
      </dsp:nvSpPr>
      <dsp:spPr>
        <a:xfrm>
          <a:off x="1990453" y="2403825"/>
          <a:ext cx="73212" cy="7321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987D4-E68D-4499-A478-8C1A61E80314}">
      <dsp:nvSpPr>
        <dsp:cNvPr id="0" name=""/>
        <dsp:cNvSpPr/>
      </dsp:nvSpPr>
      <dsp:spPr>
        <a:xfrm>
          <a:off x="2350860" y="3367795"/>
          <a:ext cx="4047509" cy="832187"/>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GB" sz="1200" b="0" kern="1200" dirty="0">
              <a:latin typeface="Aptos Display" panose="020F0302020204030204"/>
            </a:rPr>
            <a:t>Week 3: </a:t>
          </a:r>
          <a:r>
            <a:rPr lang="en-GB" sz="1200" b="0" kern="1200" dirty="0">
              <a:solidFill>
                <a:schemeClr val="bg2">
                  <a:lumMod val="49000"/>
                </a:schemeClr>
              </a:solidFill>
              <a:latin typeface="Aptos Display" panose="020F0302020204030204"/>
            </a:rPr>
            <a:t>Data Preprocessing Concepts</a:t>
          </a:r>
          <a:endParaRPr lang="en-GB" sz="1200" b="0" kern="1200" dirty="0">
            <a:solidFill>
              <a:schemeClr val="bg2">
                <a:lumMod val="49000"/>
              </a:schemeClr>
            </a:solidFill>
          </a:endParaRPr>
        </a:p>
        <a:p>
          <a:pPr marL="0" lvl="0" indent="0" algn="l" defTabSz="533400">
            <a:lnSpc>
              <a:spcPct val="90000"/>
            </a:lnSpc>
            <a:spcBef>
              <a:spcPct val="0"/>
            </a:spcBef>
            <a:spcAft>
              <a:spcPct val="35000"/>
            </a:spcAft>
            <a:buNone/>
          </a:pPr>
          <a:r>
            <a:rPr lang="en-GB" sz="1200" b="0" kern="1200" dirty="0">
              <a:latin typeface="Aptos Display" panose="020F0302020204030204"/>
            </a:rPr>
            <a:t>Week 4: </a:t>
          </a:r>
          <a:r>
            <a:rPr lang="en-GB" sz="1200" b="0" kern="1200" dirty="0">
              <a:solidFill>
                <a:schemeClr val="bg2">
                  <a:lumMod val="49000"/>
                </a:schemeClr>
              </a:solidFill>
              <a:latin typeface="Aptos Display" panose="020F0302020204030204"/>
            </a:rPr>
            <a:t>Data Preprocessing </a:t>
          </a:r>
        </a:p>
      </dsp:txBody>
      <dsp:txXfrm>
        <a:off x="2391484" y="3408419"/>
        <a:ext cx="3966261" cy="750939"/>
      </dsp:txXfrm>
    </dsp:sp>
    <dsp:sp modelId="{E48BE449-22EA-45A9-B46F-BD1BAAC925A9}">
      <dsp:nvSpPr>
        <dsp:cNvPr id="0" name=""/>
        <dsp:cNvSpPr/>
      </dsp:nvSpPr>
      <dsp:spPr>
        <a:xfrm>
          <a:off x="4374615" y="2440431"/>
          <a:ext cx="0" cy="92736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A35969B-F0B2-49E6-A759-6BE7031BC954}">
      <dsp:nvSpPr>
        <dsp:cNvPr id="0" name=""/>
        <dsp:cNvSpPr/>
      </dsp:nvSpPr>
      <dsp:spPr>
        <a:xfrm>
          <a:off x="4941266" y="2621023"/>
          <a:ext cx="3561808" cy="5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GB" sz="1400" b="1" kern="1200" dirty="0">
              <a:solidFill>
                <a:schemeClr val="tx1"/>
              </a:solidFill>
              <a:latin typeface="Calibri"/>
              <a:cs typeface="Calibri"/>
            </a:rPr>
            <a:t>MILESTONE 3</a:t>
          </a:r>
          <a:endParaRPr lang="en-US" sz="1400" b="1" kern="1200" dirty="0">
            <a:solidFill>
              <a:schemeClr val="tx1"/>
            </a:solidFill>
            <a:latin typeface="Calibri"/>
            <a:cs typeface="Calibri"/>
          </a:endParaRPr>
        </a:p>
      </dsp:txBody>
      <dsp:txXfrm>
        <a:off x="4941266" y="2621023"/>
        <a:ext cx="3561808" cy="551537"/>
      </dsp:txXfrm>
    </dsp:sp>
    <dsp:sp modelId="{D78BACD7-98B5-495D-87BB-38357898A027}">
      <dsp:nvSpPr>
        <dsp:cNvPr id="0" name=""/>
        <dsp:cNvSpPr/>
      </dsp:nvSpPr>
      <dsp:spPr>
        <a:xfrm>
          <a:off x="4338008" y="2403825"/>
          <a:ext cx="73212" cy="7321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4D1F9-F551-408D-A9E7-6F2C478A70C4}">
      <dsp:nvSpPr>
        <dsp:cNvPr id="0" name=""/>
        <dsp:cNvSpPr/>
      </dsp:nvSpPr>
      <dsp:spPr>
        <a:xfrm>
          <a:off x="4698416" y="680880"/>
          <a:ext cx="4047509" cy="832187"/>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GB" sz="1200" b="0" kern="1200" dirty="0">
              <a:latin typeface="Aptos Display" panose="020F0302020204030204"/>
            </a:rPr>
            <a:t>Week 5: </a:t>
          </a:r>
          <a:r>
            <a:rPr lang="en-GB" sz="1200" b="0" kern="1200" dirty="0">
              <a:solidFill>
                <a:schemeClr val="bg2">
                  <a:lumMod val="49000"/>
                </a:schemeClr>
              </a:solidFill>
              <a:latin typeface="Aptos Display" panose="020F0302020204030204"/>
            </a:rPr>
            <a:t>Model Building Concepts</a:t>
          </a:r>
        </a:p>
        <a:p>
          <a:pPr marL="0" lvl="0" indent="0" algn="l" defTabSz="533400">
            <a:lnSpc>
              <a:spcPct val="90000"/>
            </a:lnSpc>
            <a:spcBef>
              <a:spcPct val="0"/>
            </a:spcBef>
            <a:spcAft>
              <a:spcPct val="35000"/>
            </a:spcAft>
            <a:buNone/>
          </a:pPr>
          <a:r>
            <a:rPr lang="en-GB" sz="1200" b="0" kern="1200" dirty="0">
              <a:latin typeface="Aptos Display" panose="020F0302020204030204"/>
            </a:rPr>
            <a:t>Week 6: </a:t>
          </a:r>
          <a:r>
            <a:rPr lang="en-GB" sz="1200" b="0" kern="1200" dirty="0">
              <a:solidFill>
                <a:schemeClr val="bg2">
                  <a:lumMod val="49000"/>
                </a:schemeClr>
              </a:solidFill>
              <a:latin typeface="Aptos Display" panose="020F0302020204030204"/>
            </a:rPr>
            <a:t>Model Building</a:t>
          </a:r>
        </a:p>
      </dsp:txBody>
      <dsp:txXfrm>
        <a:off x="4739040" y="721504"/>
        <a:ext cx="3966261" cy="750939"/>
      </dsp:txXfrm>
    </dsp:sp>
    <dsp:sp modelId="{10EF5059-6954-46BF-A441-04C715164E3B}">
      <dsp:nvSpPr>
        <dsp:cNvPr id="0" name=""/>
        <dsp:cNvSpPr/>
      </dsp:nvSpPr>
      <dsp:spPr>
        <a:xfrm>
          <a:off x="6722170" y="1513067"/>
          <a:ext cx="0" cy="92736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DB78460-0645-4A66-A2FA-0BC6B0C508C7}">
      <dsp:nvSpPr>
        <dsp:cNvPr id="0" name=""/>
        <dsp:cNvSpPr/>
      </dsp:nvSpPr>
      <dsp:spPr>
        <a:xfrm>
          <a:off x="7288822" y="1708302"/>
          <a:ext cx="3561808" cy="5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GB" sz="1400" b="1" kern="1200" dirty="0">
              <a:solidFill>
                <a:schemeClr val="tx1"/>
              </a:solidFill>
              <a:latin typeface="Calibri"/>
              <a:cs typeface="Calibri"/>
            </a:rPr>
            <a:t>MILESTONE 4</a:t>
          </a:r>
          <a:endParaRPr lang="en-US" sz="1400" b="1" kern="1200" dirty="0">
            <a:solidFill>
              <a:schemeClr val="tx1"/>
            </a:solidFill>
            <a:latin typeface="Calibri"/>
            <a:cs typeface="Calibri"/>
          </a:endParaRPr>
        </a:p>
      </dsp:txBody>
      <dsp:txXfrm>
        <a:off x="7288822" y="1708302"/>
        <a:ext cx="3561808" cy="551537"/>
      </dsp:txXfrm>
    </dsp:sp>
    <dsp:sp modelId="{ED414F8D-933C-4053-AC77-90A57E6C9780}">
      <dsp:nvSpPr>
        <dsp:cNvPr id="0" name=""/>
        <dsp:cNvSpPr/>
      </dsp:nvSpPr>
      <dsp:spPr>
        <a:xfrm>
          <a:off x="6685564" y="2403825"/>
          <a:ext cx="73212" cy="7321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F0AFE-42E1-4503-B959-9B91B23A4DB6}">
      <dsp:nvSpPr>
        <dsp:cNvPr id="0" name=""/>
        <dsp:cNvSpPr/>
      </dsp:nvSpPr>
      <dsp:spPr>
        <a:xfrm>
          <a:off x="7045971" y="3367795"/>
          <a:ext cx="4047509" cy="96221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GB" sz="1200" b="0" kern="1200" dirty="0">
              <a:latin typeface="Aptos Display" panose="020F0302020204030204"/>
            </a:rPr>
            <a:t>Week 7:</a:t>
          </a:r>
          <a:r>
            <a:rPr lang="en-GB" sz="1200" b="0" kern="1200" dirty="0">
              <a:solidFill>
                <a:schemeClr val="bg2">
                  <a:lumMod val="49000"/>
                </a:schemeClr>
              </a:solidFill>
              <a:latin typeface="Aptos Display" panose="020F0302020204030204"/>
            </a:rPr>
            <a:t> Hyperparameter tuning, SVM and Confusion Matrix</a:t>
          </a:r>
        </a:p>
        <a:p>
          <a:pPr marL="0" lvl="0" indent="0" algn="l" defTabSz="533400">
            <a:lnSpc>
              <a:spcPct val="90000"/>
            </a:lnSpc>
            <a:spcBef>
              <a:spcPct val="0"/>
            </a:spcBef>
            <a:spcAft>
              <a:spcPct val="35000"/>
            </a:spcAft>
            <a:buNone/>
          </a:pPr>
          <a:r>
            <a:rPr lang="en-GB" sz="1200" b="0" kern="1200" dirty="0">
              <a:latin typeface="Aptos Display" panose="020F0302020204030204"/>
            </a:rPr>
            <a:t>Week 8: </a:t>
          </a:r>
          <a:r>
            <a:rPr lang="en-GB" sz="1200" b="0" kern="1200" dirty="0">
              <a:solidFill>
                <a:schemeClr val="bg2">
                  <a:lumMod val="49000"/>
                </a:schemeClr>
              </a:solidFill>
              <a:latin typeface="Aptos Display" panose="020F0302020204030204"/>
            </a:rPr>
            <a:t>Documentation</a:t>
          </a:r>
        </a:p>
        <a:p>
          <a:pPr marL="0" lvl="0" indent="0" algn="l" defTabSz="533400">
            <a:lnSpc>
              <a:spcPct val="90000"/>
            </a:lnSpc>
            <a:spcBef>
              <a:spcPct val="0"/>
            </a:spcBef>
            <a:spcAft>
              <a:spcPct val="35000"/>
            </a:spcAft>
            <a:buNone/>
          </a:pPr>
          <a:endParaRPr lang="en-GB" sz="1200" b="0" kern="1200" dirty="0">
            <a:latin typeface="Aptos Display" panose="020F0302020204030204"/>
          </a:endParaRPr>
        </a:p>
      </dsp:txBody>
      <dsp:txXfrm>
        <a:off x="7092943" y="3414767"/>
        <a:ext cx="3953565" cy="868272"/>
      </dsp:txXfrm>
    </dsp:sp>
    <dsp:sp modelId="{EAF9B02B-A8AC-4AE3-A3BA-B0C0F0196277}">
      <dsp:nvSpPr>
        <dsp:cNvPr id="0" name=""/>
        <dsp:cNvSpPr/>
      </dsp:nvSpPr>
      <dsp:spPr>
        <a:xfrm>
          <a:off x="9069726" y="2440431"/>
          <a:ext cx="0" cy="92736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A191AB4-1B43-4BB4-8765-0B0E94D6C919}">
      <dsp:nvSpPr>
        <dsp:cNvPr id="0" name=""/>
        <dsp:cNvSpPr/>
      </dsp:nvSpPr>
      <dsp:spPr>
        <a:xfrm>
          <a:off x="9033119" y="2403825"/>
          <a:ext cx="73212" cy="7321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9669A-EFF0-4832-932D-E0026A18F062}">
      <dsp:nvSpPr>
        <dsp:cNvPr id="0" name=""/>
        <dsp:cNvSpPr/>
      </dsp:nvSpPr>
      <dsp:spPr>
        <a:xfrm>
          <a:off x="0" y="2982"/>
          <a:ext cx="10668000" cy="6353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546BE-4B92-42A5-A835-6E38592CC3FF}">
      <dsp:nvSpPr>
        <dsp:cNvPr id="0" name=""/>
        <dsp:cNvSpPr/>
      </dsp:nvSpPr>
      <dsp:spPr>
        <a:xfrm>
          <a:off x="192186" y="145931"/>
          <a:ext cx="349430" cy="349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77AD5-6AE8-4575-8661-02FEB42A886A}">
      <dsp:nvSpPr>
        <dsp:cNvPr id="0" name=""/>
        <dsp:cNvSpPr/>
      </dsp:nvSpPr>
      <dsp:spPr>
        <a:xfrm>
          <a:off x="733804" y="2982"/>
          <a:ext cx="9934195" cy="6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39" tIns="67239" rIns="67239" bIns="67239" numCol="1" spcCol="1270" anchor="ctr" anchorCtr="0">
          <a:noAutofit/>
        </a:bodyPr>
        <a:lstStyle/>
        <a:p>
          <a:pPr marL="0" lvl="0" indent="0" algn="l" defTabSz="844550">
            <a:lnSpc>
              <a:spcPct val="100000"/>
            </a:lnSpc>
            <a:spcBef>
              <a:spcPct val="0"/>
            </a:spcBef>
            <a:spcAft>
              <a:spcPct val="35000"/>
            </a:spcAft>
            <a:buNone/>
          </a:pPr>
          <a:r>
            <a:rPr lang="en-GB" sz="1900" kern="1200"/>
            <a:t>Implementation of Retention Strategies:</a:t>
          </a:r>
        </a:p>
      </dsp:txBody>
      <dsp:txXfrm>
        <a:off x="733804" y="2982"/>
        <a:ext cx="9934195" cy="635328"/>
      </dsp:txXfrm>
    </dsp:sp>
    <dsp:sp modelId="{A53597A2-DE00-4E7A-BB35-FE12E6A63423}">
      <dsp:nvSpPr>
        <dsp:cNvPr id="0" name=""/>
        <dsp:cNvSpPr/>
      </dsp:nvSpPr>
      <dsp:spPr>
        <a:xfrm>
          <a:off x="0" y="797143"/>
          <a:ext cx="10668000" cy="6353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D6E5D-FB74-46C1-9620-DF350F517814}">
      <dsp:nvSpPr>
        <dsp:cNvPr id="0" name=""/>
        <dsp:cNvSpPr/>
      </dsp:nvSpPr>
      <dsp:spPr>
        <a:xfrm>
          <a:off x="192186" y="940092"/>
          <a:ext cx="349430" cy="3494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3CFD47-DE12-4A32-B2C9-F48A4159B86E}">
      <dsp:nvSpPr>
        <dsp:cNvPr id="0" name=""/>
        <dsp:cNvSpPr/>
      </dsp:nvSpPr>
      <dsp:spPr>
        <a:xfrm>
          <a:off x="733804" y="797143"/>
          <a:ext cx="9934195" cy="6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39" tIns="67239" rIns="67239" bIns="67239" numCol="1" spcCol="1270" anchor="ctr" anchorCtr="0">
          <a:noAutofit/>
        </a:bodyPr>
        <a:lstStyle/>
        <a:p>
          <a:pPr marL="0" lvl="0" indent="0" algn="l" defTabSz="844550">
            <a:lnSpc>
              <a:spcPct val="100000"/>
            </a:lnSpc>
            <a:spcBef>
              <a:spcPct val="0"/>
            </a:spcBef>
            <a:spcAft>
              <a:spcPct val="35000"/>
            </a:spcAft>
            <a:buNone/>
          </a:pPr>
          <a:r>
            <a:rPr lang="en-GB" sz="1900" kern="1200"/>
            <a:t>Continuous Monitoring and Feedback:</a:t>
          </a:r>
        </a:p>
      </dsp:txBody>
      <dsp:txXfrm>
        <a:off x="733804" y="797143"/>
        <a:ext cx="9934195" cy="635328"/>
      </dsp:txXfrm>
    </dsp:sp>
    <dsp:sp modelId="{1796AD9F-D4BE-4A7A-883F-63E571640CA7}">
      <dsp:nvSpPr>
        <dsp:cNvPr id="0" name=""/>
        <dsp:cNvSpPr/>
      </dsp:nvSpPr>
      <dsp:spPr>
        <a:xfrm>
          <a:off x="0" y="1591304"/>
          <a:ext cx="10668000" cy="6353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DF154-C96B-423F-B021-8CB92BD93106}">
      <dsp:nvSpPr>
        <dsp:cNvPr id="0" name=""/>
        <dsp:cNvSpPr/>
      </dsp:nvSpPr>
      <dsp:spPr>
        <a:xfrm>
          <a:off x="192186" y="1734253"/>
          <a:ext cx="349430" cy="3494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1A6BF-B078-4970-9BE7-4DC3592C96F9}">
      <dsp:nvSpPr>
        <dsp:cNvPr id="0" name=""/>
        <dsp:cNvSpPr/>
      </dsp:nvSpPr>
      <dsp:spPr>
        <a:xfrm>
          <a:off x="733804" y="1591304"/>
          <a:ext cx="9934195" cy="6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39" tIns="67239" rIns="67239" bIns="67239" numCol="1" spcCol="1270" anchor="ctr" anchorCtr="0">
          <a:noAutofit/>
        </a:bodyPr>
        <a:lstStyle/>
        <a:p>
          <a:pPr marL="0" lvl="0" indent="0" algn="l" defTabSz="844550">
            <a:lnSpc>
              <a:spcPct val="100000"/>
            </a:lnSpc>
            <a:spcBef>
              <a:spcPct val="0"/>
            </a:spcBef>
            <a:spcAft>
              <a:spcPct val="35000"/>
            </a:spcAft>
            <a:buNone/>
          </a:pPr>
          <a:r>
            <a:rPr lang="en-GB" sz="1900" kern="1200"/>
            <a:t>Iterative Improvement</a:t>
          </a:r>
        </a:p>
      </dsp:txBody>
      <dsp:txXfrm>
        <a:off x="733804" y="1591304"/>
        <a:ext cx="9934195" cy="635328"/>
      </dsp:txXfrm>
    </dsp:sp>
    <dsp:sp modelId="{57C3F9A0-DDDF-4441-8B81-070C18346EBB}">
      <dsp:nvSpPr>
        <dsp:cNvPr id="0" name=""/>
        <dsp:cNvSpPr/>
      </dsp:nvSpPr>
      <dsp:spPr>
        <a:xfrm>
          <a:off x="0" y="2385465"/>
          <a:ext cx="10668000" cy="6353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E229E-EAF3-4B5E-A732-CA5572A93EBC}">
      <dsp:nvSpPr>
        <dsp:cNvPr id="0" name=""/>
        <dsp:cNvSpPr/>
      </dsp:nvSpPr>
      <dsp:spPr>
        <a:xfrm>
          <a:off x="192186" y="2528414"/>
          <a:ext cx="349430" cy="349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09A40-7E99-482A-8682-CF303117D3D8}">
      <dsp:nvSpPr>
        <dsp:cNvPr id="0" name=""/>
        <dsp:cNvSpPr/>
      </dsp:nvSpPr>
      <dsp:spPr>
        <a:xfrm>
          <a:off x="733804" y="2385465"/>
          <a:ext cx="9934195" cy="6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39" tIns="67239" rIns="67239" bIns="67239" numCol="1" spcCol="1270" anchor="ctr" anchorCtr="0">
          <a:noAutofit/>
        </a:bodyPr>
        <a:lstStyle/>
        <a:p>
          <a:pPr marL="0" lvl="0" indent="0" algn="l" defTabSz="844550">
            <a:lnSpc>
              <a:spcPct val="100000"/>
            </a:lnSpc>
            <a:spcBef>
              <a:spcPct val="0"/>
            </a:spcBef>
            <a:spcAft>
              <a:spcPct val="35000"/>
            </a:spcAft>
            <a:buNone/>
          </a:pPr>
          <a:r>
            <a:rPr lang="en-GB" sz="1900" kern="1200"/>
            <a:t>Performance Review and Reporting</a:t>
          </a:r>
          <a:endParaRPr lang="en-GB" sz="1900" kern="1200">
            <a:latin typeface="Sitka Subheading"/>
          </a:endParaRPr>
        </a:p>
      </dsp:txBody>
      <dsp:txXfrm>
        <a:off x="733804" y="2385465"/>
        <a:ext cx="9934195" cy="635328"/>
      </dsp:txXfrm>
    </dsp:sp>
    <dsp:sp modelId="{89CF10D2-18F8-4513-8EEF-634967B48DCA}">
      <dsp:nvSpPr>
        <dsp:cNvPr id="0" name=""/>
        <dsp:cNvSpPr/>
      </dsp:nvSpPr>
      <dsp:spPr>
        <a:xfrm>
          <a:off x="0" y="3179626"/>
          <a:ext cx="10668000" cy="6353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9630C-E7A4-4852-9401-2B5E3C27650D}">
      <dsp:nvSpPr>
        <dsp:cNvPr id="0" name=""/>
        <dsp:cNvSpPr/>
      </dsp:nvSpPr>
      <dsp:spPr>
        <a:xfrm>
          <a:off x="192186" y="3322575"/>
          <a:ext cx="349430" cy="349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B207E-4A1D-4596-B58E-D3B6CF6ED45C}">
      <dsp:nvSpPr>
        <dsp:cNvPr id="0" name=""/>
        <dsp:cNvSpPr/>
      </dsp:nvSpPr>
      <dsp:spPr>
        <a:xfrm>
          <a:off x="733804" y="3179626"/>
          <a:ext cx="9934195" cy="6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39" tIns="67239" rIns="67239" bIns="67239" numCol="1" spcCol="1270" anchor="ctr" anchorCtr="0">
          <a:noAutofit/>
        </a:bodyPr>
        <a:lstStyle/>
        <a:p>
          <a:pPr marL="0" lvl="0" indent="0" algn="l" defTabSz="844550">
            <a:lnSpc>
              <a:spcPct val="100000"/>
            </a:lnSpc>
            <a:spcBef>
              <a:spcPct val="0"/>
            </a:spcBef>
            <a:spcAft>
              <a:spcPct val="35000"/>
            </a:spcAft>
            <a:buNone/>
          </a:pPr>
          <a:r>
            <a:rPr lang="en-GB" sz="1900" kern="1200"/>
            <a:t>Cross-Functional Collaboration:</a:t>
          </a:r>
          <a:endParaRPr lang="en-GB" sz="1900" kern="1200">
            <a:latin typeface="Sitka Subheading"/>
          </a:endParaRPr>
        </a:p>
      </dsp:txBody>
      <dsp:txXfrm>
        <a:off x="733804" y="3179626"/>
        <a:ext cx="9934195" cy="6353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19/07/2024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19/07/2024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19/07/2024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ithub.com/springboardmentor113/Batch2_Churn_Modeling_On_Telecom_Data/tree/main/AmayaraYadav"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hilschatz.com/statistics-book/contents/m47107.html" TargetMode="External"/><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hyperlink" Target="https://devopedia.org/logistic-regression"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ocw.cs.pub.ro/courses/ep/labs/10"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ustomer Churn Analysis: How to Retain Customers Using Machine Learning">
            <a:extLst>
              <a:ext uri="{FF2B5EF4-FFF2-40B4-BE49-F238E27FC236}">
                <a16:creationId xmlns:a16="http://schemas.microsoft.com/office/drawing/2014/main" id="{E0F06F2F-81E1-C235-FD8C-FEFEB87EB781}"/>
              </a:ext>
            </a:extLst>
          </p:cNvPr>
          <p:cNvPicPr>
            <a:picLocks noChangeAspect="1"/>
          </p:cNvPicPr>
          <p:nvPr/>
        </p:nvPicPr>
        <p:blipFill>
          <a:blip r:embed="rId2"/>
          <a:stretch>
            <a:fillRect/>
          </a:stretch>
        </p:blipFill>
        <p:spPr>
          <a:xfrm>
            <a:off x="234387" y="3506242"/>
            <a:ext cx="3496081" cy="3350867"/>
          </a:xfrm>
          <a:prstGeom prst="rect">
            <a:avLst/>
          </a:prstGeom>
        </p:spPr>
      </p:pic>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50209" y="-300346"/>
            <a:ext cx="5799947" cy="3734480"/>
          </a:xfrm>
        </p:spPr>
        <p:txBody>
          <a:bodyPr anchor="b">
            <a:normAutofit/>
          </a:bodyPr>
          <a:lstStyle/>
          <a:p>
            <a:r>
              <a:rPr lang="en-GB" sz="8000" dirty="0"/>
              <a:t> </a:t>
            </a:r>
            <a:r>
              <a:rPr lang="en-GB" dirty="0"/>
              <a:t>Churn Prediction </a:t>
            </a:r>
            <a:br>
              <a:rPr lang="en-GB" dirty="0"/>
            </a:br>
            <a:r>
              <a:rPr lang="en-GB" dirty="0"/>
              <a:t>in</a:t>
            </a:r>
            <a:br>
              <a:rPr lang="en-GB" dirty="0"/>
            </a:br>
            <a:r>
              <a:rPr lang="en-GB" dirty="0"/>
              <a:t>Telecom Industry</a:t>
            </a:r>
            <a:endParaRPr lang="en-US"/>
          </a:p>
        </p:txBody>
      </p:sp>
      <p:sp>
        <p:nvSpPr>
          <p:cNvPr id="3" name="Subtitle 2"/>
          <p:cNvSpPr>
            <a:spLocks noGrp="1"/>
          </p:cNvSpPr>
          <p:nvPr>
            <p:ph type="subTitle" idx="1"/>
          </p:nvPr>
        </p:nvSpPr>
        <p:spPr>
          <a:xfrm>
            <a:off x="7276921" y="3632924"/>
            <a:ext cx="3989263" cy="748985"/>
          </a:xfrm>
        </p:spPr>
        <p:txBody>
          <a:bodyPr vert="horz" lIns="91440" tIns="45720" rIns="91440" bIns="45720" rtlCol="0" anchor="t">
            <a:normAutofit/>
          </a:bodyPr>
          <a:lstStyle/>
          <a:p>
            <a:pPr algn="r"/>
            <a:r>
              <a:rPr lang="en-GB" dirty="0"/>
              <a:t>  Infosys </a:t>
            </a:r>
            <a:r>
              <a:rPr lang="en-GB" dirty="0" err="1"/>
              <a:t>SpringBoard</a:t>
            </a:r>
            <a:r>
              <a:rPr lang="en-GB" dirty="0"/>
              <a:t> Batch II</a:t>
            </a:r>
            <a:endParaRPr lang="en-GB" dirty="0" err="1"/>
          </a:p>
        </p:txBody>
      </p:sp>
      <p:pic>
        <p:nvPicPr>
          <p:cNvPr id="4" name="Picture 3" descr="Advancing Digital Inclusion | Infosys Springboard">
            <a:extLst>
              <a:ext uri="{FF2B5EF4-FFF2-40B4-BE49-F238E27FC236}">
                <a16:creationId xmlns:a16="http://schemas.microsoft.com/office/drawing/2014/main" id="{47F5521F-0A4D-0D27-7964-AB8115E49B02}"/>
              </a:ext>
            </a:extLst>
          </p:cNvPr>
          <p:cNvPicPr>
            <a:picLocks noChangeAspect="1"/>
          </p:cNvPicPr>
          <p:nvPr/>
        </p:nvPicPr>
        <p:blipFill>
          <a:blip r:embed="rId3"/>
          <a:stretch>
            <a:fillRect/>
          </a:stretch>
        </p:blipFill>
        <p:spPr>
          <a:xfrm>
            <a:off x="-2421" y="161515"/>
            <a:ext cx="4072263" cy="2626422"/>
          </a:xfrm>
          <a:prstGeom prst="rect">
            <a:avLst/>
          </a:prstGeom>
        </p:spPr>
      </p:pic>
      <p:sp>
        <p:nvSpPr>
          <p:cNvPr id="6" name="TextBox 5">
            <a:extLst>
              <a:ext uri="{FF2B5EF4-FFF2-40B4-BE49-F238E27FC236}">
                <a16:creationId xmlns:a16="http://schemas.microsoft.com/office/drawing/2014/main" id="{899D3551-5767-4980-CD80-3ACB0E34B51E}"/>
              </a:ext>
            </a:extLst>
          </p:cNvPr>
          <p:cNvSpPr txBox="1"/>
          <p:nvPr/>
        </p:nvSpPr>
        <p:spPr>
          <a:xfrm>
            <a:off x="8289266" y="4375315"/>
            <a:ext cx="39014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Mentor: Mr. Bhaskar Naidu</a:t>
            </a:r>
          </a:p>
          <a:p>
            <a:r>
              <a:rPr lang="en-GB" dirty="0">
                <a:ea typeface="+mn-lt"/>
                <a:cs typeface="+mn-lt"/>
              </a:rPr>
              <a:t>Presented By: </a:t>
            </a:r>
            <a:r>
              <a:rPr lang="en-GB" dirty="0" err="1">
                <a:ea typeface="+mn-lt"/>
                <a:cs typeface="+mn-lt"/>
              </a:rPr>
              <a:t>Amayara</a:t>
            </a:r>
            <a:r>
              <a:rPr lang="en-GB" dirty="0">
                <a:ea typeface="+mn-lt"/>
                <a:cs typeface="+mn-lt"/>
              </a:rPr>
              <a:t> Yadav</a:t>
            </a:r>
          </a:p>
          <a:p>
            <a:endParaRPr lang="en-GB" dirty="0"/>
          </a:p>
          <a:p>
            <a:endParaRPr lang="en-GB" dirty="0"/>
          </a:p>
        </p:txBody>
      </p:sp>
      <p:pic>
        <p:nvPicPr>
          <p:cNvPr id="5" name="Picture 4">
            <a:extLst>
              <a:ext uri="{FF2B5EF4-FFF2-40B4-BE49-F238E27FC236}">
                <a16:creationId xmlns:a16="http://schemas.microsoft.com/office/drawing/2014/main" id="{68E8B43C-11E8-CDF5-8433-A4611B507B4E}"/>
              </a:ext>
            </a:extLst>
          </p:cNvPr>
          <p:cNvPicPr>
            <a:picLocks noChangeAspect="1"/>
          </p:cNvPicPr>
          <p:nvPr/>
        </p:nvPicPr>
        <p:blipFill>
          <a:blip r:embed="rId4"/>
          <a:stretch>
            <a:fillRect/>
          </a:stretch>
        </p:blipFill>
        <p:spPr>
          <a:xfrm>
            <a:off x="5115871" y="5196737"/>
            <a:ext cx="676341" cy="806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385E49D-2908-1ECB-0DC6-7A3804FBE9F3}"/>
              </a:ext>
            </a:extLst>
          </p:cNvPr>
          <p:cNvSpPr txBox="1"/>
          <p:nvPr/>
        </p:nvSpPr>
        <p:spPr>
          <a:xfrm>
            <a:off x="6094542" y="4999031"/>
            <a:ext cx="54560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accent2">
                    <a:lumMod val="76000"/>
                  </a:schemeClr>
                </a:solidFill>
                <a:ea typeface="+mn-lt"/>
                <a:cs typeface="+mn-lt"/>
                <a:hlinkClick r:id="rId5">
                  <a:extLst>
                    <a:ext uri="{A12FA001-AC4F-418D-AE19-62706E023703}">
                      <ahyp:hlinkClr xmlns:ahyp="http://schemas.microsoft.com/office/drawing/2018/hyperlinkcolor" val="tx"/>
                    </a:ext>
                  </a:extLst>
                </a:hlinkClick>
              </a:rPr>
              <a:t>Batch2_Churn_Modeling_On_Telecom_Data/AmayaraYadav at main · springboardmentor113/Batch2_Churn_Modeling_On_Telecom_Data (github.com)</a:t>
            </a:r>
            <a:endParaRPr lang="en-US">
              <a:solidFill>
                <a:schemeClr val="accent2">
                  <a:lumMod val="76000"/>
                </a:schemeClr>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ok on top of books&#10;&#10;Description automatically generated">
            <a:extLst>
              <a:ext uri="{FF2B5EF4-FFF2-40B4-BE49-F238E27FC236}">
                <a16:creationId xmlns:a16="http://schemas.microsoft.com/office/drawing/2014/main" id="{FB1124FB-B42F-A822-B8B6-77BE1EE12DDD}"/>
              </a:ext>
            </a:extLst>
          </p:cNvPr>
          <p:cNvPicPr>
            <a:picLocks noChangeAspect="1"/>
          </p:cNvPicPr>
          <p:nvPr/>
        </p:nvPicPr>
        <p:blipFill>
          <a:blip r:embed="rId2"/>
          <a:stretch>
            <a:fillRect/>
          </a:stretch>
        </p:blipFill>
        <p:spPr>
          <a:xfrm>
            <a:off x="-1" y="-22376"/>
            <a:ext cx="12191999" cy="6876924"/>
          </a:xfrm>
          <a:prstGeom prst="rect">
            <a:avLst/>
          </a:prstGeom>
        </p:spPr>
      </p:pic>
      <p:sp>
        <p:nvSpPr>
          <p:cNvPr id="2" name="Title 1">
            <a:extLst>
              <a:ext uri="{FF2B5EF4-FFF2-40B4-BE49-F238E27FC236}">
                <a16:creationId xmlns:a16="http://schemas.microsoft.com/office/drawing/2014/main" id="{A8D93013-2E47-060E-17A5-73940012AC93}"/>
              </a:ext>
            </a:extLst>
          </p:cNvPr>
          <p:cNvSpPr>
            <a:spLocks noGrp="1"/>
          </p:cNvSpPr>
          <p:nvPr>
            <p:ph type="title"/>
          </p:nvPr>
        </p:nvSpPr>
        <p:spPr>
          <a:xfrm>
            <a:off x="305845" y="740905"/>
            <a:ext cx="4200395" cy="2682550"/>
          </a:xfrm>
        </p:spPr>
        <p:txBody>
          <a:bodyPr/>
          <a:lstStyle/>
          <a:p>
            <a:pPr algn="ctr"/>
            <a:r>
              <a:rPr lang="en-GB" dirty="0">
                <a:solidFill>
                  <a:schemeClr val="bg1"/>
                </a:solidFill>
                <a:latin typeface="Aptos"/>
              </a:rPr>
              <a:t>MILESTONE 1</a:t>
            </a:r>
          </a:p>
        </p:txBody>
      </p:sp>
      <p:sp>
        <p:nvSpPr>
          <p:cNvPr id="7" name="TextBox 6">
            <a:extLst>
              <a:ext uri="{FF2B5EF4-FFF2-40B4-BE49-F238E27FC236}">
                <a16:creationId xmlns:a16="http://schemas.microsoft.com/office/drawing/2014/main" id="{F2F3A77F-5C8B-A450-E458-0C8125DF59F2}"/>
              </a:ext>
            </a:extLst>
          </p:cNvPr>
          <p:cNvSpPr txBox="1"/>
          <p:nvPr/>
        </p:nvSpPr>
        <p:spPr>
          <a:xfrm>
            <a:off x="1485646" y="2842107"/>
            <a:ext cx="24061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Data Collection</a:t>
            </a:r>
          </a:p>
        </p:txBody>
      </p:sp>
    </p:spTree>
    <p:extLst>
      <p:ext uri="{BB962C8B-B14F-4D97-AF65-F5344CB8AC3E}">
        <p14:creationId xmlns:p14="http://schemas.microsoft.com/office/powerpoint/2010/main" val="405956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C3F58B5F-9CC7-70D4-BBE7-200096CA2A5D}"/>
              </a:ext>
            </a:extLst>
          </p:cNvPr>
          <p:cNvSpPr>
            <a:spLocks noGrp="1"/>
          </p:cNvSpPr>
          <p:nvPr>
            <p:ph type="title"/>
          </p:nvPr>
        </p:nvSpPr>
        <p:spPr>
          <a:xfrm>
            <a:off x="630935" y="4018137"/>
            <a:ext cx="5071221" cy="2129586"/>
          </a:xfrm>
          <a:noFill/>
        </p:spPr>
        <p:txBody>
          <a:bodyPr anchor="t">
            <a:normAutofit/>
          </a:bodyPr>
          <a:lstStyle/>
          <a:p>
            <a:r>
              <a:rPr lang="en-GB" sz="4800">
                <a:solidFill>
                  <a:schemeClr val="bg1"/>
                </a:solidFill>
              </a:rPr>
              <a:t>Data Collection</a:t>
            </a:r>
          </a:p>
        </p:txBody>
      </p:sp>
      <p:pic>
        <p:nvPicPr>
          <p:cNvPr id="6" name="Picture 5">
            <a:extLst>
              <a:ext uri="{FF2B5EF4-FFF2-40B4-BE49-F238E27FC236}">
                <a16:creationId xmlns:a16="http://schemas.microsoft.com/office/drawing/2014/main" id="{F6BFAFBF-11C6-2BEC-EB33-6054D96F9F6C}"/>
              </a:ext>
            </a:extLst>
          </p:cNvPr>
          <p:cNvPicPr>
            <a:picLocks noChangeAspect="1"/>
          </p:cNvPicPr>
          <p:nvPr/>
        </p:nvPicPr>
        <p:blipFill>
          <a:blip r:embed="rId2"/>
          <a:stretch>
            <a:fillRect/>
          </a:stretch>
        </p:blipFill>
        <p:spPr>
          <a:xfrm>
            <a:off x="1215485" y="617779"/>
            <a:ext cx="9674813" cy="3265248"/>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1349BA-16A6-9848-70FE-49E99FA93EFC}"/>
              </a:ext>
            </a:extLst>
          </p:cNvPr>
          <p:cNvSpPr>
            <a:spLocks noGrp="1"/>
          </p:cNvSpPr>
          <p:nvPr>
            <p:ph idx="1"/>
          </p:nvPr>
        </p:nvSpPr>
        <p:spPr>
          <a:xfrm>
            <a:off x="5925304" y="4018143"/>
            <a:ext cx="5549111" cy="2129599"/>
          </a:xfrm>
          <a:noFill/>
        </p:spPr>
        <p:txBody>
          <a:bodyPr vert="horz" lIns="91440" tIns="45720" rIns="91440" bIns="45720" rtlCol="0" anchor="t">
            <a:normAutofit/>
          </a:bodyPr>
          <a:lstStyle/>
          <a:p>
            <a:r>
              <a:rPr lang="en-GB" sz="1800">
                <a:solidFill>
                  <a:schemeClr val="bg1"/>
                </a:solidFill>
                <a:ea typeface="+mn-lt"/>
                <a:cs typeface="+mn-lt"/>
              </a:rPr>
              <a:t>Data collection is a methodical practice aimed at acquiring meaningful information to build a consistent and complete dataset for a specific business purpose — such as decision-making, answering research questions, or strategic planning.</a:t>
            </a:r>
            <a:endParaRPr lang="en-GB" sz="1800">
              <a:solidFill>
                <a:schemeClr val="bg1"/>
              </a:solidFill>
            </a:endParaRPr>
          </a:p>
        </p:txBody>
      </p:sp>
    </p:spTree>
    <p:extLst>
      <p:ext uri="{BB962C8B-B14F-4D97-AF65-F5344CB8AC3E}">
        <p14:creationId xmlns:p14="http://schemas.microsoft.com/office/powerpoint/2010/main" val="303960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data collection&#10;&#10;Description automatically generated">
            <a:extLst>
              <a:ext uri="{FF2B5EF4-FFF2-40B4-BE49-F238E27FC236}">
                <a16:creationId xmlns:a16="http://schemas.microsoft.com/office/drawing/2014/main" id="{D957BEDC-9102-9F1D-85A7-C277F7034655}"/>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179301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29D8-EBA5-746E-D8F5-7051060F35FF}"/>
              </a:ext>
            </a:extLst>
          </p:cNvPr>
          <p:cNvSpPr>
            <a:spLocks noGrp="1"/>
          </p:cNvSpPr>
          <p:nvPr>
            <p:ph type="title"/>
          </p:nvPr>
        </p:nvSpPr>
        <p:spPr>
          <a:xfrm>
            <a:off x="273654" y="2023110"/>
            <a:ext cx="2650437" cy="2846070"/>
          </a:xfrm>
        </p:spPr>
        <p:txBody>
          <a:bodyPr vert="horz" lIns="91440" tIns="45720" rIns="91440" bIns="45720" rtlCol="0" anchor="ctr">
            <a:normAutofit/>
          </a:bodyPr>
          <a:lstStyle/>
          <a:p>
            <a:r>
              <a:rPr lang="en-US" sz="2900" b="1" dirty="0"/>
              <a:t>Code Snippets:</a:t>
            </a:r>
          </a:p>
        </p:txBody>
      </p:sp>
      <p:sp>
        <p:nvSpPr>
          <p:cNvPr id="13" name="Rectangle 1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90DB9FDB-EC67-A0F0-30E7-E80B3B4AD19B}"/>
              </a:ext>
            </a:extLst>
          </p:cNvPr>
          <p:cNvPicPr>
            <a:picLocks noChangeAspect="1"/>
          </p:cNvPicPr>
          <p:nvPr/>
        </p:nvPicPr>
        <p:blipFill>
          <a:blip r:embed="rId2"/>
          <a:stretch>
            <a:fillRect/>
          </a:stretch>
        </p:blipFill>
        <p:spPr>
          <a:xfrm>
            <a:off x="466797" y="341022"/>
            <a:ext cx="2999922" cy="2523744"/>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8CCB6576-1D26-9B93-0886-F4F50F777B4E}"/>
              </a:ext>
            </a:extLst>
          </p:cNvPr>
          <p:cNvPicPr>
            <a:picLocks noChangeAspect="1"/>
          </p:cNvPicPr>
          <p:nvPr/>
        </p:nvPicPr>
        <p:blipFill>
          <a:blip r:embed="rId3"/>
          <a:stretch>
            <a:fillRect/>
          </a:stretch>
        </p:blipFill>
        <p:spPr>
          <a:xfrm>
            <a:off x="4776250" y="177722"/>
            <a:ext cx="5020675" cy="1855869"/>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626CC7B3-69F7-1F57-3850-C3ED7271E43E}"/>
              </a:ext>
            </a:extLst>
          </p:cNvPr>
          <p:cNvPicPr>
            <a:picLocks noChangeAspect="1"/>
          </p:cNvPicPr>
          <p:nvPr/>
        </p:nvPicPr>
        <p:blipFill>
          <a:blip r:embed="rId4"/>
          <a:stretch>
            <a:fillRect/>
          </a:stretch>
        </p:blipFill>
        <p:spPr>
          <a:xfrm>
            <a:off x="-1138" y="4006469"/>
            <a:ext cx="7926605" cy="2854787"/>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F7A5F3B7-4DC6-3A49-D114-D4B908F82B77}"/>
              </a:ext>
            </a:extLst>
          </p:cNvPr>
          <p:cNvPicPr>
            <a:picLocks noChangeAspect="1"/>
          </p:cNvPicPr>
          <p:nvPr/>
        </p:nvPicPr>
        <p:blipFill>
          <a:blip r:embed="rId5"/>
          <a:stretch>
            <a:fillRect/>
          </a:stretch>
        </p:blipFill>
        <p:spPr>
          <a:xfrm>
            <a:off x="7932998" y="2159301"/>
            <a:ext cx="3961625" cy="2558308"/>
          </a:xfrm>
          <a:prstGeom prst="rect">
            <a:avLst/>
          </a:prstGeom>
        </p:spPr>
      </p:pic>
      <p:sp>
        <p:nvSpPr>
          <p:cNvPr id="7" name="TextBox 6">
            <a:extLst>
              <a:ext uri="{FF2B5EF4-FFF2-40B4-BE49-F238E27FC236}">
                <a16:creationId xmlns:a16="http://schemas.microsoft.com/office/drawing/2014/main" id="{6C7ACB25-AD22-5978-C315-90186B3C49FC}"/>
              </a:ext>
            </a:extLst>
          </p:cNvPr>
          <p:cNvSpPr txBox="1"/>
          <p:nvPr/>
        </p:nvSpPr>
        <p:spPr>
          <a:xfrm>
            <a:off x="3891748" y="2325359"/>
            <a:ext cx="30520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Contain 25000 rows and 111 columns </a:t>
            </a:r>
            <a:endParaRPr lang="en-GB"/>
          </a:p>
        </p:txBody>
      </p:sp>
      <p:cxnSp>
        <p:nvCxnSpPr>
          <p:cNvPr id="8" name="Connector: Elbow 7">
            <a:extLst>
              <a:ext uri="{FF2B5EF4-FFF2-40B4-BE49-F238E27FC236}">
                <a16:creationId xmlns:a16="http://schemas.microsoft.com/office/drawing/2014/main" id="{16D8646B-D32F-4B6D-0964-7A9F84FD764D}"/>
              </a:ext>
            </a:extLst>
          </p:cNvPr>
          <p:cNvCxnSpPr/>
          <p:nvPr/>
        </p:nvCxnSpPr>
        <p:spPr>
          <a:xfrm>
            <a:off x="5058421" y="2856370"/>
            <a:ext cx="2657958" cy="4236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14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en And Notebook Icons" descr="Pen And Notebook Icons">
            <a:hlinkClick r:id="" action="ppaction://media"/>
            <a:extLst>
              <a:ext uri="{FF2B5EF4-FFF2-40B4-BE49-F238E27FC236}">
                <a16:creationId xmlns:a16="http://schemas.microsoft.com/office/drawing/2014/main" id="{497FF4DE-F271-1D53-1358-3809EF7013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 y="1396138"/>
            <a:ext cx="12478717" cy="5628468"/>
          </a:xfrm>
          <a:prstGeom prst="rect">
            <a:avLst/>
          </a:prstGeom>
        </p:spPr>
      </p:pic>
      <p:sp>
        <p:nvSpPr>
          <p:cNvPr id="2" name="Title 1">
            <a:extLst>
              <a:ext uri="{FF2B5EF4-FFF2-40B4-BE49-F238E27FC236}">
                <a16:creationId xmlns:a16="http://schemas.microsoft.com/office/drawing/2014/main" id="{8B4E5FC1-B45F-12A8-26D1-4B76659DF100}"/>
              </a:ext>
            </a:extLst>
          </p:cNvPr>
          <p:cNvSpPr>
            <a:spLocks noGrp="1"/>
          </p:cNvSpPr>
          <p:nvPr>
            <p:ph type="title"/>
          </p:nvPr>
        </p:nvSpPr>
        <p:spPr>
          <a:xfrm>
            <a:off x="838200" y="365125"/>
            <a:ext cx="10515600" cy="5615726"/>
          </a:xfrm>
        </p:spPr>
        <p:txBody>
          <a:bodyPr/>
          <a:lstStyle/>
          <a:p>
            <a:pPr algn="ctr"/>
            <a:r>
              <a:rPr lang="en-GB" b="1" dirty="0">
                <a:latin typeface="Calibri"/>
                <a:cs typeface="Calibri"/>
              </a:rPr>
              <a:t>MILESTONE 2</a:t>
            </a:r>
            <a:endParaRPr lang="en-US" b="1" dirty="0">
              <a:latin typeface="Calibri"/>
              <a:cs typeface="Calibri"/>
            </a:endParaRPr>
          </a:p>
        </p:txBody>
      </p:sp>
    </p:spTree>
    <p:extLst>
      <p:ext uri="{BB962C8B-B14F-4D97-AF65-F5344CB8AC3E}">
        <p14:creationId xmlns:p14="http://schemas.microsoft.com/office/powerpoint/2010/main" val="39968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thematics background with scientific formulas and calculations Stock ...">
            <a:extLst>
              <a:ext uri="{FF2B5EF4-FFF2-40B4-BE49-F238E27FC236}">
                <a16:creationId xmlns:a16="http://schemas.microsoft.com/office/drawing/2014/main" id="{257B6C30-F596-86FE-ED52-ECFF4C5A14DA}"/>
              </a:ext>
            </a:extLst>
          </p:cNvPr>
          <p:cNvPicPr>
            <a:picLocks noChangeAspect="1"/>
          </p:cNvPicPr>
          <p:nvPr/>
        </p:nvPicPr>
        <p:blipFill>
          <a:blip r:embed="rId2"/>
          <a:srcRect l="3223" r="29842" b="9092"/>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7A43BC-031A-9BC2-FC61-336A8AB79012}"/>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a:t>Data Preprocessing</a:t>
            </a:r>
          </a:p>
        </p:txBody>
      </p:sp>
      <p:sp>
        <p:nvSpPr>
          <p:cNvPr id="25"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32E9527A-2408-9978-F218-028178E95FDE}"/>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indent="-228600" algn="l">
              <a:buFont typeface="Arial" panose="020B0604020202020204" pitchFamily="34" charset="0"/>
              <a:buChar char="•"/>
            </a:pPr>
            <a:r>
              <a:rPr lang="en-US" sz="1300"/>
              <a:t>Data preprocessing is the process of transforming raw data into a clean and usable format. This step is crucial for ensuring that the data is suitable for building robust and accurate machine learning models.</a:t>
            </a:r>
          </a:p>
          <a:p>
            <a:pPr indent="-228600" algn="l">
              <a:buFont typeface="Arial" panose="020B0604020202020204" pitchFamily="34" charset="0"/>
              <a:buChar char="•"/>
            </a:pPr>
            <a:r>
              <a:rPr lang="en-US" sz="1300"/>
              <a:t>It can include performing basic operations like</a:t>
            </a:r>
          </a:p>
          <a:p>
            <a:pPr marL="342900" indent="-228600" algn="l">
              <a:buFont typeface="Arial" panose="020B0604020202020204" pitchFamily="34" charset="0"/>
              <a:buChar char="•"/>
            </a:pPr>
            <a:r>
              <a:rPr lang="en-US" sz="1300"/>
              <a:t>Dropping  duplicate values</a:t>
            </a:r>
          </a:p>
          <a:p>
            <a:pPr marL="342900" indent="-228600" algn="l">
              <a:buFont typeface="Arial" panose="020B0604020202020204" pitchFamily="34" charset="0"/>
              <a:buChar char="•"/>
            </a:pPr>
            <a:r>
              <a:rPr lang="en-US" sz="1300"/>
              <a:t>detecting missing values</a:t>
            </a:r>
          </a:p>
          <a:p>
            <a:pPr marL="342900" indent="-228600" algn="l">
              <a:buFont typeface="Arial" panose="020B0604020202020204" pitchFamily="34" charset="0"/>
              <a:buChar char="•"/>
            </a:pPr>
            <a:r>
              <a:rPr lang="en-US" sz="1300"/>
              <a:t>Checking outliers and removing them</a:t>
            </a:r>
          </a:p>
          <a:p>
            <a:pPr marL="342900" indent="-228600" algn="l">
              <a:buFont typeface="Arial" panose="020B0604020202020204" pitchFamily="34" charset="0"/>
              <a:buChar char="•"/>
            </a:pPr>
            <a:r>
              <a:rPr lang="en-US" sz="1300"/>
              <a:t>Removing multicollinearity</a:t>
            </a:r>
          </a:p>
          <a:p>
            <a:pPr marL="342900" indent="-228600" algn="l">
              <a:buFont typeface="Arial" panose="020B0604020202020204" pitchFamily="34" charset="0"/>
              <a:buChar char="•"/>
            </a:pPr>
            <a:r>
              <a:rPr lang="en-US" sz="1300"/>
              <a:t>Checking correlation</a:t>
            </a:r>
          </a:p>
          <a:p>
            <a:pPr indent="-228600" algn="l">
              <a:buFont typeface="Arial" panose="020B0604020202020204" pitchFamily="34" charset="0"/>
              <a:buChar char="•"/>
            </a:pPr>
            <a:endParaRPr lang="en-US" sz="1300"/>
          </a:p>
        </p:txBody>
      </p:sp>
    </p:spTree>
    <p:extLst>
      <p:ext uri="{BB962C8B-B14F-4D97-AF65-F5344CB8AC3E}">
        <p14:creationId xmlns:p14="http://schemas.microsoft.com/office/powerpoint/2010/main" val="68543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DF80-7294-5348-D968-029ABF83B494}"/>
              </a:ext>
            </a:extLst>
          </p:cNvPr>
          <p:cNvSpPr>
            <a:spLocks noGrp="1"/>
          </p:cNvSpPr>
          <p:nvPr>
            <p:ph type="ctrTitle"/>
          </p:nvPr>
        </p:nvSpPr>
        <p:spPr>
          <a:xfrm>
            <a:off x="1524000" y="1122363"/>
            <a:ext cx="9144000" cy="657276"/>
          </a:xfrm>
        </p:spPr>
        <p:txBody>
          <a:bodyPr>
            <a:normAutofit fontScale="90000"/>
          </a:bodyPr>
          <a:lstStyle/>
          <a:p>
            <a:r>
              <a:rPr lang="en-IN" dirty="0"/>
              <a:t>Duplicate Data</a:t>
            </a:r>
          </a:p>
        </p:txBody>
      </p:sp>
      <p:sp>
        <p:nvSpPr>
          <p:cNvPr id="6" name="Subtitle 5">
            <a:extLst>
              <a:ext uri="{FF2B5EF4-FFF2-40B4-BE49-F238E27FC236}">
                <a16:creationId xmlns:a16="http://schemas.microsoft.com/office/drawing/2014/main" id="{4EDE2455-330D-BDC1-E0F3-599BB1C7C136}"/>
              </a:ext>
            </a:extLst>
          </p:cNvPr>
          <p:cNvSpPr>
            <a:spLocks noGrp="1"/>
          </p:cNvSpPr>
          <p:nvPr>
            <p:ph type="subTitle" idx="1"/>
          </p:nvPr>
        </p:nvSpPr>
        <p:spPr>
          <a:xfrm>
            <a:off x="422022" y="1966452"/>
            <a:ext cx="4572765" cy="3291348"/>
          </a:xfrm>
        </p:spPr>
        <p:txBody>
          <a:bodyPr/>
          <a:lstStyle/>
          <a:p>
            <a:pPr marL="342900" indent="-342900" algn="l">
              <a:buFont typeface="Arial" panose="020B0604020202020204" pitchFamily="34" charset="0"/>
              <a:buChar char="•"/>
            </a:pPr>
            <a:r>
              <a:rPr lang="en-IN" dirty="0"/>
              <a:t>These are the values that keep occurring in our dataset and sometimes may be misleading.</a:t>
            </a:r>
          </a:p>
          <a:p>
            <a:pPr marL="342900" indent="-342900" algn="l">
              <a:buFont typeface="Arial" panose="020B0604020202020204" pitchFamily="34" charset="0"/>
              <a:buChar char="•"/>
            </a:pPr>
            <a:r>
              <a:rPr lang="en-IN" dirty="0"/>
              <a:t>Deduplication- process of dealing with duplicate values.</a:t>
            </a:r>
          </a:p>
        </p:txBody>
      </p:sp>
      <p:pic>
        <p:nvPicPr>
          <p:cNvPr id="7" name="Picture 6">
            <a:extLst>
              <a:ext uri="{FF2B5EF4-FFF2-40B4-BE49-F238E27FC236}">
                <a16:creationId xmlns:a16="http://schemas.microsoft.com/office/drawing/2014/main" id="{A8A3522C-6036-4B56-3458-54C6D753CDBE}"/>
              </a:ext>
            </a:extLst>
          </p:cNvPr>
          <p:cNvPicPr>
            <a:picLocks noChangeAspect="1"/>
          </p:cNvPicPr>
          <p:nvPr/>
        </p:nvPicPr>
        <p:blipFill>
          <a:blip r:embed="rId2"/>
          <a:stretch>
            <a:fillRect/>
          </a:stretch>
        </p:blipFill>
        <p:spPr>
          <a:xfrm>
            <a:off x="5506066" y="1891738"/>
            <a:ext cx="6293412" cy="4750852"/>
          </a:xfrm>
          <a:prstGeom prst="rect">
            <a:avLst/>
          </a:prstGeom>
        </p:spPr>
      </p:pic>
      <p:sp>
        <p:nvSpPr>
          <p:cNvPr id="8" name="Arrow: Chevron 7">
            <a:extLst>
              <a:ext uri="{FF2B5EF4-FFF2-40B4-BE49-F238E27FC236}">
                <a16:creationId xmlns:a16="http://schemas.microsoft.com/office/drawing/2014/main" id="{8FCD2457-EFE9-7DCE-4831-C03B59CE0BC3}"/>
              </a:ext>
            </a:extLst>
          </p:cNvPr>
          <p:cNvSpPr/>
          <p:nvPr/>
        </p:nvSpPr>
        <p:spPr>
          <a:xfrm>
            <a:off x="8474149" y="765544"/>
            <a:ext cx="1499191" cy="101409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A614AFAA-65DE-9DBE-B16E-BFEFB7C2E515}"/>
              </a:ext>
            </a:extLst>
          </p:cNvPr>
          <p:cNvSpPr/>
          <p:nvPr/>
        </p:nvSpPr>
        <p:spPr>
          <a:xfrm>
            <a:off x="9796131" y="765543"/>
            <a:ext cx="1499191" cy="101409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8B19771A-FEE6-B8E2-2A49-E9FB95F61A94}"/>
              </a:ext>
            </a:extLst>
          </p:cNvPr>
          <p:cNvSpPr/>
          <p:nvPr/>
        </p:nvSpPr>
        <p:spPr>
          <a:xfrm>
            <a:off x="636826" y="765543"/>
            <a:ext cx="1499191" cy="101409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15B99520-FD43-4746-AF1A-143704F82ED5}"/>
              </a:ext>
            </a:extLst>
          </p:cNvPr>
          <p:cNvSpPr/>
          <p:nvPr/>
        </p:nvSpPr>
        <p:spPr>
          <a:xfrm>
            <a:off x="1958808" y="765543"/>
            <a:ext cx="1499191" cy="101409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3851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61E08-A278-C4AB-CBAB-16FF80C7D2E7}"/>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400" kern="1200">
                <a:solidFill>
                  <a:schemeClr val="tx1"/>
                </a:solidFill>
                <a:latin typeface="+mj-lt"/>
                <a:ea typeface="+mj-ea"/>
                <a:cs typeface="+mj-cs"/>
              </a:rPr>
              <a:t>OUTLIERS</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4A076F6-EBAE-DD66-AECD-695505DCAF09}"/>
              </a:ext>
            </a:extLst>
          </p:cNvPr>
          <p:cNvSpPr>
            <a:spLocks noGrp="1"/>
          </p:cNvSpPr>
          <p:nvPr>
            <p:ph type="subTitle" idx="1"/>
          </p:nvPr>
        </p:nvSpPr>
        <p:spPr>
          <a:xfrm>
            <a:off x="630936" y="2660904"/>
            <a:ext cx="4818888" cy="3547872"/>
          </a:xfrm>
        </p:spPr>
        <p:txBody>
          <a:bodyPr vert="horz" lIns="91440" tIns="45720" rIns="91440" bIns="45720" rtlCol="0" anchor="t">
            <a:normAutofit/>
          </a:bodyPr>
          <a:lstStyle/>
          <a:p>
            <a:pPr marL="342900" indent="-228600" algn="l">
              <a:buFont typeface="Arial" panose="020B0604020202020204" pitchFamily="34" charset="0"/>
              <a:buChar char="•"/>
            </a:pPr>
            <a:r>
              <a:rPr lang="en-US" sz="2200"/>
              <a:t>These are the data points that are different from the rest of the data.</a:t>
            </a:r>
          </a:p>
          <a:p>
            <a:pPr marL="342900" indent="-228600" algn="l">
              <a:buFont typeface="Arial" panose="020B0604020202020204" pitchFamily="34" charset="0"/>
              <a:buChar char="•"/>
            </a:pPr>
            <a:r>
              <a:rPr lang="en-US" sz="2200"/>
              <a:t>However unlike noisy data, it can be informative for our analysis</a:t>
            </a:r>
          </a:p>
          <a:p>
            <a:pPr indent="-228600" algn="l">
              <a:buFont typeface="Arial" panose="020B0604020202020204" pitchFamily="34" charset="0"/>
              <a:buChar char="•"/>
            </a:pPr>
            <a:r>
              <a:rPr lang="en-US" sz="2200" b="1"/>
              <a:t>various ways to handle outliers –</a:t>
            </a:r>
          </a:p>
          <a:p>
            <a:pPr marL="342900" indent="-228600" algn="l">
              <a:buFont typeface="Arial" panose="020B0604020202020204" pitchFamily="34" charset="0"/>
              <a:buChar char="•"/>
            </a:pPr>
            <a:r>
              <a:rPr lang="en-US" sz="2200"/>
              <a:t>Inter Quartile range(IQR)</a:t>
            </a:r>
          </a:p>
          <a:p>
            <a:pPr marL="342900" indent="-228600" algn="l">
              <a:buFont typeface="Arial" panose="020B0604020202020204" pitchFamily="34" charset="0"/>
              <a:buChar char="•"/>
            </a:pPr>
            <a:r>
              <a:rPr lang="en-US" sz="2200"/>
              <a:t>Box Plot   </a:t>
            </a:r>
          </a:p>
          <a:p>
            <a:pPr marL="342900" indent="-228600" algn="l">
              <a:buFont typeface="Arial" panose="020B0604020202020204" pitchFamily="34" charset="0"/>
              <a:buChar char="•"/>
            </a:pPr>
            <a:r>
              <a:rPr lang="en-US" sz="2200"/>
              <a:t>Use of statistical methods like median, average.</a:t>
            </a:r>
          </a:p>
        </p:txBody>
      </p:sp>
      <p:pic>
        <p:nvPicPr>
          <p:cNvPr id="5" name="Picture 4">
            <a:extLst>
              <a:ext uri="{FF2B5EF4-FFF2-40B4-BE49-F238E27FC236}">
                <a16:creationId xmlns:a16="http://schemas.microsoft.com/office/drawing/2014/main" id="{4DF0D83A-4FC3-2B16-B07D-46B2B6A728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9048" y="1682130"/>
            <a:ext cx="5458968" cy="3493739"/>
          </a:xfrm>
          <a:prstGeom prst="rect">
            <a:avLst/>
          </a:prstGeom>
        </p:spPr>
      </p:pic>
    </p:spTree>
    <p:extLst>
      <p:ext uri="{BB962C8B-B14F-4D97-AF65-F5344CB8AC3E}">
        <p14:creationId xmlns:p14="http://schemas.microsoft.com/office/powerpoint/2010/main" val="382062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586225-BA44-9F02-4AC0-7A603EF03099}"/>
              </a:ext>
            </a:extLst>
          </p:cNvPr>
          <p:cNvSpPr/>
          <p:nvPr/>
        </p:nvSpPr>
        <p:spPr>
          <a:xfrm>
            <a:off x="-181502" y="1446996"/>
            <a:ext cx="10845209" cy="5422605"/>
          </a:xfrm>
          <a:prstGeom prst="rect">
            <a:avLst/>
          </a:prstGeom>
          <a:solidFill>
            <a:schemeClr val="tx2">
              <a:lumMod val="60000"/>
              <a:lumOff val="40000"/>
            </a:schemeClr>
          </a:solidFill>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E87321D-F829-3F4C-2EEF-7B0122638D28}"/>
              </a:ext>
            </a:extLst>
          </p:cNvPr>
          <p:cNvSpPr/>
          <p:nvPr/>
        </p:nvSpPr>
        <p:spPr>
          <a:xfrm>
            <a:off x="3774558" y="-180753"/>
            <a:ext cx="4742121" cy="2115879"/>
          </a:xfrm>
          <a:prstGeom prst="rect">
            <a:avLst/>
          </a:prstGeom>
          <a:solidFill>
            <a:schemeClr val="accent1">
              <a:lumMod val="60000"/>
              <a:lumOff val="40000"/>
            </a:schemeClr>
          </a:solidFill>
          <a:effectLst>
            <a:reflection stA="45000" endPos="25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2A93228-6E08-C618-B1A6-9E033BAD347A}"/>
              </a:ext>
            </a:extLst>
          </p:cNvPr>
          <p:cNvSpPr>
            <a:spLocks noGrp="1"/>
          </p:cNvSpPr>
          <p:nvPr>
            <p:ph type="ctrTitle"/>
          </p:nvPr>
        </p:nvSpPr>
        <p:spPr>
          <a:xfrm>
            <a:off x="1524000" y="1122363"/>
            <a:ext cx="9144000" cy="657276"/>
          </a:xfrm>
        </p:spPr>
        <p:txBody>
          <a:bodyPr>
            <a:normAutofit fontScale="90000"/>
          </a:bodyPr>
          <a:lstStyle/>
          <a:p>
            <a:r>
              <a:rPr lang="en-IN" dirty="0"/>
              <a:t>Missing Value</a:t>
            </a:r>
          </a:p>
        </p:txBody>
      </p:sp>
      <p:sp>
        <p:nvSpPr>
          <p:cNvPr id="3" name="Subtitle 2">
            <a:extLst>
              <a:ext uri="{FF2B5EF4-FFF2-40B4-BE49-F238E27FC236}">
                <a16:creationId xmlns:a16="http://schemas.microsoft.com/office/drawing/2014/main" id="{8BDB27F6-D9A8-4E36-6DD1-7866B0422EAD}"/>
              </a:ext>
            </a:extLst>
          </p:cNvPr>
          <p:cNvSpPr>
            <a:spLocks noGrp="1"/>
          </p:cNvSpPr>
          <p:nvPr>
            <p:ph type="subTitle" idx="1"/>
          </p:nvPr>
        </p:nvSpPr>
        <p:spPr>
          <a:xfrm>
            <a:off x="238031" y="1954481"/>
            <a:ext cx="5368414" cy="5224632"/>
          </a:xfrm>
        </p:spPr>
        <p:txBody>
          <a:bodyPr vert="horz" lIns="91440" tIns="45720" rIns="91440" bIns="45720" rtlCol="0" anchor="t">
            <a:normAutofit/>
          </a:bodyPr>
          <a:lstStyle/>
          <a:p>
            <a:pPr marL="342900" indent="-342900" algn="l">
              <a:buFont typeface="Arial" panose="020B0604020202020204" pitchFamily="34" charset="0"/>
              <a:buChar char="•"/>
            </a:pPr>
            <a:r>
              <a:rPr lang="en-IN" dirty="0"/>
              <a:t>When values are missing in our data or are not applicable in our data</a:t>
            </a:r>
          </a:p>
          <a:p>
            <a:pPr marL="342900" indent="-342900" algn="l">
              <a:buFont typeface="Arial" panose="020B0604020202020204" pitchFamily="34" charset="0"/>
              <a:buChar char="•"/>
            </a:pPr>
            <a:r>
              <a:rPr lang="en-IN" dirty="0"/>
              <a:t>A simple and effective method to handle missing value is to omit them or replace them</a:t>
            </a:r>
          </a:p>
          <a:p>
            <a:pPr marL="342900" indent="-342900" algn="l">
              <a:buFont typeface="Arial" panose="020B0604020202020204" pitchFamily="34" charset="0"/>
              <a:buChar char="•"/>
            </a:pPr>
            <a:r>
              <a:rPr lang="en-IN" dirty="0"/>
              <a:t>Missing values can be detected by </a:t>
            </a:r>
            <a:r>
              <a:rPr lang="en-IN" dirty="0" err="1"/>
              <a:t>interploting</a:t>
            </a:r>
            <a:r>
              <a:rPr lang="en-IN" dirty="0"/>
              <a:t> the remaining value.</a:t>
            </a:r>
          </a:p>
          <a:p>
            <a:pPr marL="342900" indent="-342900" algn="l">
              <a:buFont typeface="Arial" panose="020B0604020202020204" pitchFamily="34" charset="0"/>
              <a:buChar char="•"/>
            </a:pPr>
            <a:r>
              <a:rPr lang="en-IN" dirty="0"/>
              <a:t>For a categorical attribute , the most reoccurring value is used.</a:t>
            </a:r>
          </a:p>
          <a:p>
            <a:pPr marL="342900" indent="-342900" algn="l">
              <a:buFont typeface="Arial" panose="020B0604020202020204" pitchFamily="34" charset="0"/>
              <a:buChar char="•"/>
            </a:pPr>
            <a:r>
              <a:rPr lang="en-IN" dirty="0"/>
              <a:t>Example:  to find the temperature of an area, the most nearest or reoccurring value will be the answer.</a:t>
            </a:r>
          </a:p>
        </p:txBody>
      </p:sp>
      <p:pic>
        <p:nvPicPr>
          <p:cNvPr id="4" name="Picture 3">
            <a:extLst>
              <a:ext uri="{FF2B5EF4-FFF2-40B4-BE49-F238E27FC236}">
                <a16:creationId xmlns:a16="http://schemas.microsoft.com/office/drawing/2014/main" id="{E50C8996-BCDA-B636-4642-23501509E032}"/>
              </a:ext>
            </a:extLst>
          </p:cNvPr>
          <p:cNvPicPr>
            <a:picLocks noChangeAspect="1"/>
          </p:cNvPicPr>
          <p:nvPr/>
        </p:nvPicPr>
        <p:blipFill>
          <a:blip r:embed="rId2"/>
          <a:stretch>
            <a:fillRect/>
          </a:stretch>
        </p:blipFill>
        <p:spPr>
          <a:xfrm>
            <a:off x="5606444" y="2004577"/>
            <a:ext cx="6250550" cy="4483510"/>
          </a:xfrm>
          <a:prstGeom prst="rect">
            <a:avLst/>
          </a:prstGeom>
          <a:solidFill>
            <a:schemeClr val="accent1">
              <a:lumMod val="60000"/>
              <a:lumOff val="40000"/>
            </a:schemeClr>
          </a:solidFill>
        </p:spPr>
      </p:pic>
    </p:spTree>
    <p:extLst>
      <p:ext uri="{BB962C8B-B14F-4D97-AF65-F5344CB8AC3E}">
        <p14:creationId xmlns:p14="http://schemas.microsoft.com/office/powerpoint/2010/main" val="451757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9FB9-A08D-5C0B-B0C0-8D5CF730B65A}"/>
              </a:ext>
            </a:extLst>
          </p:cNvPr>
          <p:cNvSpPr>
            <a:spLocks noGrp="1"/>
          </p:cNvSpPr>
          <p:nvPr>
            <p:ph type="ctrTitle"/>
          </p:nvPr>
        </p:nvSpPr>
        <p:spPr>
          <a:xfrm>
            <a:off x="1524000" y="1122363"/>
            <a:ext cx="9144000" cy="571327"/>
          </a:xfrm>
        </p:spPr>
        <p:txBody>
          <a:bodyPr>
            <a:normAutofit fontScale="90000"/>
          </a:bodyPr>
          <a:lstStyle/>
          <a:p>
            <a:r>
              <a:rPr lang="en-GB" dirty="0"/>
              <a:t>Multicollinearity</a:t>
            </a:r>
          </a:p>
        </p:txBody>
      </p:sp>
      <p:sp>
        <p:nvSpPr>
          <p:cNvPr id="3" name="Subtitle 2">
            <a:extLst>
              <a:ext uri="{FF2B5EF4-FFF2-40B4-BE49-F238E27FC236}">
                <a16:creationId xmlns:a16="http://schemas.microsoft.com/office/drawing/2014/main" id="{3B835F3E-62FE-A33F-6ECC-B9DFA503FE38}"/>
              </a:ext>
            </a:extLst>
          </p:cNvPr>
          <p:cNvSpPr>
            <a:spLocks noGrp="1"/>
          </p:cNvSpPr>
          <p:nvPr>
            <p:ph type="subTitle" idx="1"/>
          </p:nvPr>
        </p:nvSpPr>
        <p:spPr>
          <a:xfrm>
            <a:off x="0" y="2036285"/>
            <a:ext cx="12191999" cy="4818583"/>
          </a:xfrm>
        </p:spPr>
        <p:txBody>
          <a:bodyPr vert="horz" lIns="91440" tIns="45720" rIns="91440" bIns="45720" rtlCol="0" anchor="t">
            <a:normAutofit fontScale="85000" lnSpcReduction="10000"/>
          </a:bodyPr>
          <a:lstStyle/>
          <a:p>
            <a:pPr marL="342900" indent="-342900" algn="l">
              <a:buChar char="•"/>
            </a:pPr>
            <a:r>
              <a:rPr lang="en-GB" dirty="0">
                <a:latin typeface="Calibri"/>
                <a:ea typeface="+mn-lt"/>
                <a:cs typeface="+mn-lt"/>
              </a:rPr>
              <a:t>Multicollinearity occurs when two or more predictor variables in a dataset are highly correlated, meaning that one can be linearly predicted from the others with a substantial degree of accuracy</a:t>
            </a:r>
          </a:p>
          <a:p>
            <a:pPr algn="l"/>
            <a:endParaRPr lang="en-GB" dirty="0">
              <a:latin typeface="Calibri"/>
              <a:cs typeface="Calibri"/>
            </a:endParaRPr>
          </a:p>
          <a:p>
            <a:pPr algn="l"/>
            <a:endParaRPr lang="en-GB" dirty="0">
              <a:latin typeface="Calibri"/>
              <a:cs typeface="Calibri"/>
            </a:endParaRPr>
          </a:p>
          <a:p>
            <a:pPr algn="l"/>
            <a:r>
              <a:rPr lang="en-GB" dirty="0">
                <a:latin typeface="Calibri"/>
                <a:cs typeface="Calibri"/>
              </a:rPr>
              <a:t>Variance Inflation Factor (VIF):</a:t>
            </a:r>
          </a:p>
          <a:p>
            <a:pPr marL="285750" indent="-285750" algn="l">
              <a:buFont typeface="Arial"/>
              <a:buChar char="•"/>
            </a:pPr>
            <a:r>
              <a:rPr lang="en-GB" dirty="0">
                <a:latin typeface="Calibri"/>
                <a:cs typeface="Calibri"/>
              </a:rPr>
              <a:t>          </a:t>
            </a:r>
            <a:r>
              <a:rPr lang="en-GB" dirty="0">
                <a:ea typeface="+mn-lt"/>
                <a:cs typeface="+mn-lt"/>
              </a:rPr>
              <a:t>VIF measures how much the variance of a regression coefficient is inflated due to multicollinearity with other predictor variables.</a:t>
            </a:r>
            <a:endParaRPr lang="en-GB" dirty="0">
              <a:latin typeface="Calibri"/>
              <a:cs typeface="Calibri"/>
            </a:endParaRPr>
          </a:p>
          <a:p>
            <a:pPr algn="l">
              <a:buChar char="•"/>
            </a:pPr>
            <a:r>
              <a:rPr lang="en-GB" dirty="0">
                <a:ea typeface="+mn-lt"/>
                <a:cs typeface="+mn-lt"/>
              </a:rPr>
              <a:t>VIF=1/1-R*R</a:t>
            </a:r>
          </a:p>
          <a:p>
            <a:pPr algn="l">
              <a:buChar char="•"/>
            </a:pPr>
            <a:r>
              <a:rPr lang="en-GB" dirty="0">
                <a:ea typeface="+mn-lt"/>
                <a:cs typeface="+mn-lt"/>
              </a:rPr>
              <a:t>where R2R^2R2 is the coefficient of determination of the regression of that predictor on all the other predictors.</a:t>
            </a:r>
            <a:endParaRPr lang="en-GB" dirty="0">
              <a:latin typeface="Aptos"/>
              <a:cs typeface="Calibri"/>
            </a:endParaRPr>
          </a:p>
          <a:p>
            <a:pPr algn="l">
              <a:buChar char="•"/>
            </a:pPr>
            <a:r>
              <a:rPr lang="en-GB" b="1" dirty="0">
                <a:ea typeface="+mn-lt"/>
                <a:cs typeface="+mn-lt"/>
              </a:rPr>
              <a:t>Interpretation:</a:t>
            </a:r>
            <a:endParaRPr lang="en-GB" dirty="0"/>
          </a:p>
          <a:p>
            <a:pPr algn="l">
              <a:buChar char="•"/>
            </a:pPr>
            <a:r>
              <a:rPr lang="en-GB" b="1" dirty="0">
                <a:ea typeface="+mn-lt"/>
                <a:cs typeface="+mn-lt"/>
              </a:rPr>
              <a:t>VIF = 1:</a:t>
            </a:r>
            <a:r>
              <a:rPr lang="en-GB" dirty="0">
                <a:ea typeface="+mn-lt"/>
                <a:cs typeface="+mn-lt"/>
              </a:rPr>
              <a:t> No correlation between the predictor and the other variables.</a:t>
            </a:r>
            <a:endParaRPr lang="en-GB" dirty="0"/>
          </a:p>
          <a:p>
            <a:pPr algn="l">
              <a:buChar char="•"/>
            </a:pPr>
            <a:r>
              <a:rPr lang="en-GB" b="1" dirty="0">
                <a:ea typeface="+mn-lt"/>
                <a:cs typeface="+mn-lt"/>
              </a:rPr>
              <a:t>VIF &gt; 1:</a:t>
            </a:r>
            <a:r>
              <a:rPr lang="en-GB" dirty="0">
                <a:ea typeface="+mn-lt"/>
                <a:cs typeface="+mn-lt"/>
              </a:rPr>
              <a:t> Indicates correlation, with higher values indicating stronger correlation.</a:t>
            </a:r>
            <a:endParaRPr lang="en-GB" dirty="0"/>
          </a:p>
          <a:p>
            <a:pPr algn="l">
              <a:buChar char="•"/>
            </a:pPr>
            <a:r>
              <a:rPr lang="en-GB" b="1" dirty="0">
                <a:ea typeface="+mn-lt"/>
                <a:cs typeface="+mn-lt"/>
              </a:rPr>
              <a:t>VIF &gt; 5 or 10:</a:t>
            </a:r>
            <a:r>
              <a:rPr lang="en-GB" dirty="0">
                <a:ea typeface="+mn-lt"/>
                <a:cs typeface="+mn-lt"/>
              </a:rPr>
              <a:t> Typically used as a rule of thumb indicating high multicollinearity that might need addressing.</a:t>
            </a:r>
            <a:endParaRPr lang="en-GB" dirty="0"/>
          </a:p>
          <a:p>
            <a:pPr algn="l">
              <a:buChar char="•"/>
            </a:pPr>
            <a:endParaRPr lang="en-GB" dirty="0">
              <a:latin typeface="Aptos"/>
              <a:cs typeface="Calibri"/>
            </a:endParaRPr>
          </a:p>
        </p:txBody>
      </p:sp>
    </p:spTree>
    <p:extLst>
      <p:ext uri="{BB962C8B-B14F-4D97-AF65-F5344CB8AC3E}">
        <p14:creationId xmlns:p14="http://schemas.microsoft.com/office/powerpoint/2010/main" val="2704855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90C47-5A08-5D24-CE49-4CFC54FBA2CD}"/>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r>
              <a:rPr lang="en-US" sz="4400"/>
              <a:t>AGENDA</a:t>
            </a:r>
          </a:p>
        </p:txBody>
      </p:sp>
      <p:pic>
        <p:nvPicPr>
          <p:cNvPr id="4" name="Picture 3" descr="action plan, agenda, analysis, analytics, business, business people ...">
            <a:extLst>
              <a:ext uri="{FF2B5EF4-FFF2-40B4-BE49-F238E27FC236}">
                <a16:creationId xmlns:a16="http://schemas.microsoft.com/office/drawing/2014/main" id="{CD75E2C3-C536-34CC-7F38-7232668FA92E}"/>
              </a:ext>
            </a:extLst>
          </p:cNvPr>
          <p:cNvPicPr>
            <a:picLocks noChangeAspect="1"/>
          </p:cNvPicPr>
          <p:nvPr/>
        </p:nvPicPr>
        <p:blipFill>
          <a:blip r:embed="rId2"/>
          <a:srcRect l="19905" r="18707" b="2"/>
          <a:stretch/>
        </p:blipFill>
        <p:spPr>
          <a:xfrm>
            <a:off x="20" y="10"/>
            <a:ext cx="6578830"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2EE4D9B2-CB15-1ACF-7177-700F357069BC}"/>
              </a:ext>
            </a:extLst>
          </p:cNvPr>
          <p:cNvSpPr>
            <a:spLocks noGrp="1"/>
          </p:cNvSpPr>
          <p:nvPr>
            <p:ph type="subTitle" idx="1"/>
          </p:nvPr>
        </p:nvSpPr>
        <p:spPr>
          <a:xfrm>
            <a:off x="7049245" y="2194102"/>
            <a:ext cx="4411233" cy="3908586"/>
          </a:xfrm>
        </p:spPr>
        <p:txBody>
          <a:bodyPr vert="horz" lIns="91440" tIns="45720" rIns="91440" bIns="45720" rtlCol="0" anchor="t">
            <a:normAutofit/>
          </a:bodyPr>
          <a:lstStyle/>
          <a:p>
            <a:pPr marL="571500" indent="-342900" algn="l">
              <a:buFont typeface="Wingdings" panose="020B0604020202020204" pitchFamily="34" charset="0"/>
              <a:buChar char="Ø"/>
            </a:pPr>
            <a:r>
              <a:rPr lang="en-US" sz="1900"/>
              <a:t>About Telecom Churn Prediction</a:t>
            </a:r>
            <a:endParaRPr lang="en-US"/>
          </a:p>
          <a:p>
            <a:pPr marL="457200" indent="-228600" algn="l">
              <a:buFont typeface="Wingdings" panose="020B0604020202020204" pitchFamily="34" charset="0"/>
              <a:buChar char="Ø"/>
            </a:pPr>
            <a:r>
              <a:rPr lang="en-US" sz="1900" dirty="0"/>
              <a:t>Our Mission and Vision</a:t>
            </a:r>
          </a:p>
          <a:p>
            <a:pPr marL="457200" indent="-228600" algn="l">
              <a:buFont typeface="Wingdings" panose="020B0604020202020204" pitchFamily="34" charset="0"/>
              <a:buChar char="Ø"/>
            </a:pPr>
            <a:r>
              <a:rPr lang="en-US" sz="1900" dirty="0"/>
              <a:t>Our Goals</a:t>
            </a:r>
          </a:p>
          <a:p>
            <a:pPr marL="457200" indent="-228600" algn="l">
              <a:buFont typeface="Wingdings" panose="020B0604020202020204" pitchFamily="34" charset="0"/>
              <a:buChar char="Ø"/>
            </a:pPr>
            <a:r>
              <a:rPr lang="en-US" sz="1900" dirty="0"/>
              <a:t>Milestones</a:t>
            </a:r>
          </a:p>
          <a:p>
            <a:pPr marL="457200" indent="-228600" algn="l">
              <a:buFont typeface="Wingdings" panose="020B0604020202020204" pitchFamily="34" charset="0"/>
              <a:buChar char="Ø"/>
            </a:pPr>
            <a:r>
              <a:rPr lang="en-US" sz="1900" dirty="0"/>
              <a:t>Challenges</a:t>
            </a:r>
          </a:p>
          <a:p>
            <a:pPr marL="457200" indent="-228600" algn="l">
              <a:buFont typeface="Wingdings" panose="020B0604020202020204" pitchFamily="34" charset="0"/>
              <a:buChar char="Ø"/>
            </a:pPr>
            <a:r>
              <a:rPr lang="en-US" sz="1900" dirty="0"/>
              <a:t>Data Cleaning and preprocessing</a:t>
            </a:r>
          </a:p>
          <a:p>
            <a:pPr marL="457200" indent="-228600" algn="l">
              <a:buFont typeface="Wingdings" panose="020B0604020202020204" pitchFamily="34" charset="0"/>
              <a:buChar char="Ø"/>
            </a:pPr>
            <a:r>
              <a:rPr lang="en-US" sz="1900" dirty="0"/>
              <a:t>ML Model Building</a:t>
            </a:r>
          </a:p>
          <a:p>
            <a:pPr marL="457200" indent="-228600" algn="l">
              <a:buFont typeface="Wingdings" panose="020B0604020202020204" pitchFamily="34" charset="0"/>
              <a:buChar char="Ø"/>
            </a:pPr>
            <a:r>
              <a:rPr lang="en-US" sz="1900" err="1"/>
              <a:t>Hyperparametertuning</a:t>
            </a:r>
            <a:endParaRPr lang="en-US" sz="1900" dirty="0"/>
          </a:p>
          <a:p>
            <a:pPr marL="457200" indent="-228600" algn="l">
              <a:buFont typeface="Wingdings" panose="020B0604020202020204" pitchFamily="34" charset="0"/>
              <a:buChar char="Ø"/>
            </a:pPr>
            <a:r>
              <a:rPr lang="en-US" sz="1900" dirty="0"/>
              <a:t>SVM &amp; Confusion Matrix</a:t>
            </a:r>
          </a:p>
          <a:p>
            <a:pPr marL="457200" indent="-228600" algn="l">
              <a:buFont typeface="Wingdings" panose="020B0604020202020204" pitchFamily="34" charset="0"/>
              <a:buChar char="Ø"/>
            </a:pPr>
            <a:r>
              <a:rPr lang="en-US" sz="1900" dirty="0"/>
              <a:t>Conclusion</a:t>
            </a:r>
          </a:p>
          <a:p>
            <a:pPr marL="457200" indent="-228600" algn="l">
              <a:buFont typeface="Wingdings" panose="020B0604020202020204" pitchFamily="34" charset="0"/>
              <a:buChar char="Ø"/>
            </a:pPr>
            <a:endParaRPr lang="en-US" sz="1900"/>
          </a:p>
        </p:txBody>
      </p:sp>
    </p:spTree>
    <p:extLst>
      <p:ext uri="{BB962C8B-B14F-4D97-AF65-F5344CB8AC3E}">
        <p14:creationId xmlns:p14="http://schemas.microsoft.com/office/powerpoint/2010/main" val="1200581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Circling Molecule" descr="Circling Molecule">
            <a:hlinkClick r:id="" action="ppaction://media"/>
            <a:extLst>
              <a:ext uri="{FF2B5EF4-FFF2-40B4-BE49-F238E27FC236}">
                <a16:creationId xmlns:a16="http://schemas.microsoft.com/office/drawing/2014/main" id="{FD11C396-0809-38EF-2C1F-7B151706A257}"/>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tretch>
            <a:fillRect/>
          </a:stretch>
        </p:blipFill>
        <p:spPr>
          <a:xfrm>
            <a:off x="7753" y="3718"/>
            <a:ext cx="12202365" cy="6827505"/>
          </a:xfrm>
          <a:prstGeom prst="rect">
            <a:avLst/>
          </a:prstGeom>
        </p:spPr>
      </p:pic>
      <p:sp>
        <p:nvSpPr>
          <p:cNvPr id="2" name="Title 1">
            <a:extLst>
              <a:ext uri="{FF2B5EF4-FFF2-40B4-BE49-F238E27FC236}">
                <a16:creationId xmlns:a16="http://schemas.microsoft.com/office/drawing/2014/main" id="{8C94A7A4-40E4-DF1C-6AE7-04B2CEDDC044}"/>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MILESTONE 3</a:t>
            </a:r>
          </a:p>
        </p:txBody>
      </p:sp>
      <p:sp>
        <p:nvSpPr>
          <p:cNvPr id="4" name="TextBox 3">
            <a:extLst>
              <a:ext uri="{FF2B5EF4-FFF2-40B4-BE49-F238E27FC236}">
                <a16:creationId xmlns:a16="http://schemas.microsoft.com/office/drawing/2014/main" id="{D7203F26-BADD-2605-A59E-17F713E2CA6A}"/>
              </a:ext>
            </a:extLst>
          </p:cNvPr>
          <p:cNvSpPr txBox="1"/>
          <p:nvPr/>
        </p:nvSpPr>
        <p:spPr>
          <a:xfrm>
            <a:off x="7169860" y="4069379"/>
            <a:ext cx="32458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chemeClr val="bg1">
                    <a:lumMod val="95000"/>
                  </a:schemeClr>
                </a:solidFill>
              </a:rPr>
              <a:t>Model Building</a:t>
            </a:r>
          </a:p>
        </p:txBody>
      </p:sp>
    </p:spTree>
    <p:extLst>
      <p:ext uri="{BB962C8B-B14F-4D97-AF65-F5344CB8AC3E}">
        <p14:creationId xmlns:p14="http://schemas.microsoft.com/office/powerpoint/2010/main" val="40848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94E6-F706-4A84-788F-DEDEF9023727}"/>
              </a:ext>
            </a:extLst>
          </p:cNvPr>
          <p:cNvSpPr>
            <a:spLocks noGrp="1"/>
          </p:cNvSpPr>
          <p:nvPr>
            <p:ph type="title"/>
          </p:nvPr>
        </p:nvSpPr>
        <p:spPr/>
        <p:txBody>
          <a:bodyPr/>
          <a:lstStyle/>
          <a:p>
            <a:r>
              <a:rPr lang="en-GB" dirty="0"/>
              <a:t>MODEL BUILDING</a:t>
            </a:r>
          </a:p>
        </p:txBody>
      </p:sp>
      <p:sp>
        <p:nvSpPr>
          <p:cNvPr id="3" name="Content Placeholder 2">
            <a:extLst>
              <a:ext uri="{FF2B5EF4-FFF2-40B4-BE49-F238E27FC236}">
                <a16:creationId xmlns:a16="http://schemas.microsoft.com/office/drawing/2014/main" id="{EE8EE98D-9960-D195-A02F-159644D7D8B8}"/>
              </a:ext>
            </a:extLst>
          </p:cNvPr>
          <p:cNvSpPr>
            <a:spLocks noGrp="1"/>
          </p:cNvSpPr>
          <p:nvPr>
            <p:ph idx="1"/>
          </p:nvPr>
        </p:nvSpPr>
        <p:spPr/>
        <p:txBody>
          <a:bodyPr/>
          <a:lstStyle/>
          <a:p>
            <a:endParaRPr lang="en-GB"/>
          </a:p>
        </p:txBody>
      </p:sp>
      <p:sp>
        <p:nvSpPr>
          <p:cNvPr id="5" name="Isosceles Triangle 4">
            <a:extLst>
              <a:ext uri="{FF2B5EF4-FFF2-40B4-BE49-F238E27FC236}">
                <a16:creationId xmlns:a16="http://schemas.microsoft.com/office/drawing/2014/main" id="{D7B0E20C-8518-7DD6-9620-82BF70EAD253}"/>
              </a:ext>
            </a:extLst>
          </p:cNvPr>
          <p:cNvSpPr/>
          <p:nvPr/>
        </p:nvSpPr>
        <p:spPr>
          <a:xfrm>
            <a:off x="830201" y="3423139"/>
            <a:ext cx="3784169" cy="2634711"/>
          </a:xfrm>
          <a:prstGeom prst="triangl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RANDOM</a:t>
            </a:r>
            <a:endParaRPr lang="en-US"/>
          </a:p>
          <a:p>
            <a:pPr algn="ctr"/>
            <a:r>
              <a:rPr lang="en-GB" dirty="0"/>
              <a:t> FOREST</a:t>
            </a:r>
          </a:p>
        </p:txBody>
      </p:sp>
      <p:sp>
        <p:nvSpPr>
          <p:cNvPr id="7" name="Isosceles Triangle 6">
            <a:extLst>
              <a:ext uri="{FF2B5EF4-FFF2-40B4-BE49-F238E27FC236}">
                <a16:creationId xmlns:a16="http://schemas.microsoft.com/office/drawing/2014/main" id="{36CF12FB-C84E-8304-AAB6-266DB91BC2EC}"/>
              </a:ext>
            </a:extLst>
          </p:cNvPr>
          <p:cNvSpPr/>
          <p:nvPr/>
        </p:nvSpPr>
        <p:spPr>
          <a:xfrm rot="10800000">
            <a:off x="3271183" y="3255240"/>
            <a:ext cx="3616270" cy="263471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p>
        </p:txBody>
      </p:sp>
      <p:sp>
        <p:nvSpPr>
          <p:cNvPr id="6" name="Isosceles Triangle 5">
            <a:extLst>
              <a:ext uri="{FF2B5EF4-FFF2-40B4-BE49-F238E27FC236}">
                <a16:creationId xmlns:a16="http://schemas.microsoft.com/office/drawing/2014/main" id="{C677F680-6ECB-F5EB-521A-86D383DB85DE}"/>
              </a:ext>
            </a:extLst>
          </p:cNvPr>
          <p:cNvSpPr/>
          <p:nvPr/>
        </p:nvSpPr>
        <p:spPr>
          <a:xfrm>
            <a:off x="5737996" y="3423138"/>
            <a:ext cx="3745423" cy="2634711"/>
          </a:xfrm>
          <a:prstGeom prst="triangl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LOGISTIC </a:t>
            </a:r>
            <a:endParaRPr lang="en-GB" dirty="0"/>
          </a:p>
          <a:p>
            <a:pPr algn="ctr"/>
            <a:r>
              <a:rPr lang="en-GB" dirty="0"/>
              <a:t>REGRESSION</a:t>
            </a:r>
          </a:p>
        </p:txBody>
      </p:sp>
      <p:sp>
        <p:nvSpPr>
          <p:cNvPr id="8" name="TextBox 7">
            <a:extLst>
              <a:ext uri="{FF2B5EF4-FFF2-40B4-BE49-F238E27FC236}">
                <a16:creationId xmlns:a16="http://schemas.microsoft.com/office/drawing/2014/main" id="{53A9F6F7-A4C3-BA74-2B57-6986A6D10478}"/>
              </a:ext>
            </a:extLst>
          </p:cNvPr>
          <p:cNvSpPr txBox="1"/>
          <p:nvPr/>
        </p:nvSpPr>
        <p:spPr>
          <a:xfrm>
            <a:off x="4214714" y="3811006"/>
            <a:ext cx="1792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lumMod val="95000"/>
                  </a:schemeClr>
                </a:solidFill>
              </a:rPr>
              <a:t>DECISION TREE</a:t>
            </a:r>
          </a:p>
        </p:txBody>
      </p:sp>
    </p:spTree>
    <p:extLst>
      <p:ext uri="{BB962C8B-B14F-4D97-AF65-F5344CB8AC3E}">
        <p14:creationId xmlns:p14="http://schemas.microsoft.com/office/powerpoint/2010/main" val="7033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p:tgtEl>
                                          <p:spTgt spid="7"/>
                                        </p:tgtEl>
                                        <p:attrNameLst>
                                          <p:attrName>ppt_y</p:attrName>
                                        </p:attrNameLst>
                                      </p:cBhvr>
                                      <p:tavLst>
                                        <p:tav tm="0">
                                          <p:val>
                                            <p:strVal val="#ppt_y+#ppt_h*1.125000"/>
                                          </p:val>
                                        </p:tav>
                                        <p:tav tm="100000">
                                          <p:val>
                                            <p:strVal val="#ppt_y"/>
                                          </p:val>
                                        </p:tav>
                                      </p:tavLst>
                                    </p:anim>
                                    <p:animEffect transition="in" filter="wipe(up)">
                                      <p:cBhvr>
                                        <p:cTn id="14" dur="7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ppt_x"/>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inus Sign 3">
            <a:extLst>
              <a:ext uri="{FF2B5EF4-FFF2-40B4-BE49-F238E27FC236}">
                <a16:creationId xmlns:a16="http://schemas.microsoft.com/office/drawing/2014/main" id="{A8EFC156-C598-D3DF-902F-1522097C6A4E}"/>
              </a:ext>
            </a:extLst>
          </p:cNvPr>
          <p:cNvSpPr/>
          <p:nvPr/>
        </p:nvSpPr>
        <p:spPr>
          <a:xfrm>
            <a:off x="-652350" y="-903852"/>
            <a:ext cx="12546904" cy="3862191"/>
          </a:xfrm>
          <a:prstGeom prst="mathMinus">
            <a:avLst/>
          </a:prstGeom>
          <a:solidFill>
            <a:schemeClr val="accent3">
              <a:lumMod val="40000"/>
              <a:lumOff val="6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73D41-6EBC-DB1C-00B0-C36966B2D783}"/>
              </a:ext>
            </a:extLst>
          </p:cNvPr>
          <p:cNvSpPr>
            <a:spLocks noGrp="1"/>
          </p:cNvSpPr>
          <p:nvPr>
            <p:ph type="title"/>
          </p:nvPr>
        </p:nvSpPr>
        <p:spPr/>
        <p:txBody>
          <a:bodyPr/>
          <a:lstStyle/>
          <a:p>
            <a:pPr algn="ctr"/>
            <a:r>
              <a:rPr lang="en-GB" dirty="0"/>
              <a:t>RANDOM FOREST</a:t>
            </a:r>
            <a:endParaRPr lang="en-US"/>
          </a:p>
        </p:txBody>
      </p:sp>
      <p:sp>
        <p:nvSpPr>
          <p:cNvPr id="3" name="Content Placeholder 2">
            <a:extLst>
              <a:ext uri="{FF2B5EF4-FFF2-40B4-BE49-F238E27FC236}">
                <a16:creationId xmlns:a16="http://schemas.microsoft.com/office/drawing/2014/main" id="{26824CC4-4AA8-4A89-CED0-8EACA9F17A01}"/>
              </a:ext>
            </a:extLst>
          </p:cNvPr>
          <p:cNvSpPr>
            <a:spLocks noGrp="1"/>
          </p:cNvSpPr>
          <p:nvPr>
            <p:ph idx="1"/>
          </p:nvPr>
        </p:nvSpPr>
        <p:spPr/>
        <p:txBody>
          <a:bodyPr vert="horz" lIns="91440" tIns="45720" rIns="91440" bIns="45720" rtlCol="0" anchor="t">
            <a:normAutofit/>
          </a:bodyPr>
          <a:lstStyle/>
          <a:p>
            <a:r>
              <a:rPr lang="en-GB" sz="2000" dirty="0">
                <a:ea typeface="+mn-lt"/>
                <a:cs typeface="+mn-lt"/>
              </a:rPr>
              <a:t>Random Forest algorithm is a powerful tree learning technique in Machine Learning It works by creating a number of Decision Trees </a:t>
            </a:r>
            <a:r>
              <a:rPr lang="en-GB" sz="2000">
                <a:ea typeface="+mn-lt"/>
                <a:cs typeface="+mn-lt"/>
              </a:rPr>
              <a:t>during the training phase.</a:t>
            </a:r>
            <a:endParaRPr lang="en-GB" sz="2000" dirty="0">
              <a:ea typeface="+mn-lt"/>
              <a:cs typeface="+mn-lt"/>
            </a:endParaRPr>
          </a:p>
          <a:p>
            <a:r>
              <a:rPr lang="en-GB" sz="2000" dirty="0">
                <a:ea typeface="+mn-lt"/>
                <a:cs typeface="+mn-lt"/>
              </a:rPr>
              <a:t> Each tree is constructed using a random subset of the data set to measure a random subset of features in each partition</a:t>
            </a:r>
            <a:endParaRPr lang="en-GB" sz="2000"/>
          </a:p>
        </p:txBody>
      </p:sp>
      <p:pic>
        <p:nvPicPr>
          <p:cNvPr id="5" name="Picture 4">
            <a:extLst>
              <a:ext uri="{FF2B5EF4-FFF2-40B4-BE49-F238E27FC236}">
                <a16:creationId xmlns:a16="http://schemas.microsoft.com/office/drawing/2014/main" id="{ABDC13AF-B71F-B5A2-4FA0-06CC56434624}"/>
              </a:ext>
            </a:extLst>
          </p:cNvPr>
          <p:cNvPicPr>
            <a:picLocks noChangeAspect="1"/>
          </p:cNvPicPr>
          <p:nvPr/>
        </p:nvPicPr>
        <p:blipFill>
          <a:blip r:embed="rId2"/>
          <a:stretch>
            <a:fillRect/>
          </a:stretch>
        </p:blipFill>
        <p:spPr>
          <a:xfrm>
            <a:off x="4720225" y="3244372"/>
            <a:ext cx="7166975" cy="3333750"/>
          </a:xfrm>
          <a:prstGeom prst="rect">
            <a:avLst/>
          </a:prstGeom>
        </p:spPr>
      </p:pic>
    </p:spTree>
    <p:extLst>
      <p:ext uri="{BB962C8B-B14F-4D97-AF65-F5344CB8AC3E}">
        <p14:creationId xmlns:p14="http://schemas.microsoft.com/office/powerpoint/2010/main" val="7139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5A7C061F-0629-84CC-3526-90553A5EC6DE}"/>
              </a:ext>
            </a:extLst>
          </p:cNvPr>
          <p:cNvSpPr>
            <a:spLocks noGrp="1"/>
          </p:cNvSpPr>
          <p:nvPr>
            <p:ph type="title"/>
          </p:nvPr>
        </p:nvSpPr>
        <p:spPr>
          <a:xfrm>
            <a:off x="838200" y="365125"/>
            <a:ext cx="10515600" cy="1325563"/>
          </a:xfrm>
        </p:spPr>
        <p:txBody>
          <a:bodyPr>
            <a:normAutofit/>
          </a:bodyPr>
          <a:lstStyle/>
          <a:p>
            <a:r>
              <a:rPr lang="en-GB" dirty="0"/>
              <a:t>BENEFITS</a:t>
            </a:r>
          </a:p>
        </p:txBody>
      </p:sp>
      <p:sp>
        <p:nvSpPr>
          <p:cNvPr id="3" name="Content Placeholder 2">
            <a:extLst>
              <a:ext uri="{FF2B5EF4-FFF2-40B4-BE49-F238E27FC236}">
                <a16:creationId xmlns:a16="http://schemas.microsoft.com/office/drawing/2014/main" id="{B5B73855-7E74-DA4A-C723-E4BCC7707A3C}"/>
              </a:ext>
            </a:extLst>
          </p:cNvPr>
          <p:cNvSpPr>
            <a:spLocks/>
          </p:cNvSpPr>
          <p:nvPr/>
        </p:nvSpPr>
        <p:spPr>
          <a:xfrm>
            <a:off x="838200" y="1825625"/>
            <a:ext cx="10515600" cy="4351338"/>
          </a:xfrm>
          <a:prstGeom prst="rect">
            <a:avLst/>
          </a:prstGeom>
        </p:spPr>
        <p:txBody>
          <a:bodyPr/>
          <a:lstStyle/>
          <a:p>
            <a:endParaRPr lang="en-GB"/>
          </a:p>
        </p:txBody>
      </p:sp>
      <p:sp>
        <p:nvSpPr>
          <p:cNvPr id="4" name="Hexagon 3">
            <a:extLst>
              <a:ext uri="{FF2B5EF4-FFF2-40B4-BE49-F238E27FC236}">
                <a16:creationId xmlns:a16="http://schemas.microsoft.com/office/drawing/2014/main" id="{1084A7FC-1BAC-277C-78C4-DF00FAB3CA33}"/>
              </a:ext>
            </a:extLst>
          </p:cNvPr>
          <p:cNvSpPr/>
          <p:nvPr/>
        </p:nvSpPr>
        <p:spPr>
          <a:xfrm>
            <a:off x="838200" y="2533075"/>
            <a:ext cx="2282455" cy="18884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GB" sz="1850" kern="1200" dirty="0">
                <a:solidFill>
                  <a:schemeClr val="bg1"/>
                </a:solidFill>
                <a:latin typeface="Calibri"/>
                <a:ea typeface="+mn-lt"/>
                <a:cs typeface="+mn-lt"/>
              </a:rPr>
              <a:t>REDUCED RISK OF OVERFITTING</a:t>
            </a:r>
            <a:endParaRPr lang="en-US" sz="1850" dirty="0">
              <a:solidFill>
                <a:schemeClr val="bg1"/>
              </a:solidFill>
              <a:latin typeface="Calibri"/>
              <a:cs typeface="Calibri"/>
            </a:endParaRPr>
          </a:p>
        </p:txBody>
      </p:sp>
      <p:sp>
        <p:nvSpPr>
          <p:cNvPr id="5" name="Hexagon 4">
            <a:extLst>
              <a:ext uri="{FF2B5EF4-FFF2-40B4-BE49-F238E27FC236}">
                <a16:creationId xmlns:a16="http://schemas.microsoft.com/office/drawing/2014/main" id="{AC43A94A-367E-BD37-D7E7-2A668F9E48A0}"/>
              </a:ext>
            </a:extLst>
          </p:cNvPr>
          <p:cNvSpPr/>
          <p:nvPr/>
        </p:nvSpPr>
        <p:spPr>
          <a:xfrm>
            <a:off x="2931469" y="3478093"/>
            <a:ext cx="2282455" cy="18884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60120">
              <a:spcAft>
                <a:spcPts val="600"/>
              </a:spcAft>
            </a:pPr>
            <a:r>
              <a:rPr lang="en-GB" sz="1850" kern="1200" dirty="0">
                <a:solidFill>
                  <a:schemeClr val="bg1"/>
                </a:solidFill>
                <a:latin typeface="Calibri"/>
                <a:ea typeface="+mn-lt"/>
                <a:cs typeface="+mn-lt"/>
              </a:rPr>
              <a:t>PROVIDES FLEXIBILITY</a:t>
            </a:r>
            <a:endParaRPr lang="en-US" sz="1850" dirty="0">
              <a:solidFill>
                <a:schemeClr val="bg1"/>
              </a:solidFill>
              <a:latin typeface="Calibri"/>
            </a:endParaRPr>
          </a:p>
        </p:txBody>
      </p:sp>
      <p:sp>
        <p:nvSpPr>
          <p:cNvPr id="6" name="Hexagon 5">
            <a:extLst>
              <a:ext uri="{FF2B5EF4-FFF2-40B4-BE49-F238E27FC236}">
                <a16:creationId xmlns:a16="http://schemas.microsoft.com/office/drawing/2014/main" id="{07701F55-A4E8-3875-3AA7-88F1E9AD0919}"/>
              </a:ext>
            </a:extLst>
          </p:cNvPr>
          <p:cNvSpPr/>
          <p:nvPr/>
        </p:nvSpPr>
        <p:spPr>
          <a:xfrm>
            <a:off x="7058946" y="3743106"/>
            <a:ext cx="2282455" cy="18884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60120">
              <a:spcAft>
                <a:spcPts val="600"/>
              </a:spcAft>
            </a:pPr>
            <a:r>
              <a:rPr lang="en-GB" sz="1650" b="1" kern="1200" dirty="0">
                <a:solidFill>
                  <a:schemeClr val="bg1"/>
                </a:solidFill>
                <a:latin typeface="+mn-lt"/>
                <a:ea typeface="+mn-ea"/>
                <a:cs typeface="+mn-cs"/>
              </a:rPr>
              <a:t>B</a:t>
            </a:r>
            <a:r>
              <a:rPr lang="en-GB" sz="1650" kern="1200" dirty="0">
                <a:solidFill>
                  <a:schemeClr val="bg1"/>
                </a:solidFill>
                <a:latin typeface="+mn-lt"/>
                <a:ea typeface="+mn-ea"/>
                <a:cs typeface="+mn-cs"/>
              </a:rPr>
              <a:t>UILT-IN CROSS-VALIDATION</a:t>
            </a:r>
            <a:endParaRPr lang="en-GB" sz="1650" b="1" dirty="0">
              <a:solidFill>
                <a:schemeClr val="bg1"/>
              </a:solidFill>
            </a:endParaRPr>
          </a:p>
        </p:txBody>
      </p:sp>
      <p:sp>
        <p:nvSpPr>
          <p:cNvPr id="7" name="Hexagon 6">
            <a:extLst>
              <a:ext uri="{FF2B5EF4-FFF2-40B4-BE49-F238E27FC236}">
                <a16:creationId xmlns:a16="http://schemas.microsoft.com/office/drawing/2014/main" id="{B7F3841C-C349-9742-5652-5D2BD877994A}"/>
              </a:ext>
            </a:extLst>
          </p:cNvPr>
          <p:cNvSpPr/>
          <p:nvPr/>
        </p:nvSpPr>
        <p:spPr>
          <a:xfrm>
            <a:off x="5048211" y="2533947"/>
            <a:ext cx="2282455" cy="18884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60120">
              <a:spcAft>
                <a:spcPts val="600"/>
              </a:spcAft>
            </a:pPr>
            <a:r>
              <a:rPr lang="en-GB" sz="1850" kern="1200" dirty="0">
                <a:solidFill>
                  <a:schemeClr val="bg1"/>
                </a:solidFill>
                <a:latin typeface="Calibri"/>
                <a:ea typeface="+mn-lt"/>
                <a:cs typeface="+mn-lt"/>
              </a:rPr>
              <a:t>HIGH ACCURACY</a:t>
            </a:r>
            <a:endParaRPr lang="en-US" sz="1850" dirty="0">
              <a:solidFill>
                <a:schemeClr val="bg1"/>
              </a:solidFill>
              <a:latin typeface="Calibri"/>
            </a:endParaRPr>
          </a:p>
        </p:txBody>
      </p:sp>
      <p:sp>
        <p:nvSpPr>
          <p:cNvPr id="8" name="Hexagon 7">
            <a:extLst>
              <a:ext uri="{FF2B5EF4-FFF2-40B4-BE49-F238E27FC236}">
                <a16:creationId xmlns:a16="http://schemas.microsoft.com/office/drawing/2014/main" id="{2875A345-ADBB-9510-01E7-53BB3753E3CE}"/>
              </a:ext>
            </a:extLst>
          </p:cNvPr>
          <p:cNvSpPr/>
          <p:nvPr/>
        </p:nvSpPr>
        <p:spPr>
          <a:xfrm>
            <a:off x="9071345" y="2533074"/>
            <a:ext cx="2282455" cy="188846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60120">
              <a:spcAft>
                <a:spcPts val="600"/>
              </a:spcAft>
            </a:pPr>
            <a:r>
              <a:rPr lang="en-GB" sz="1650" kern="1200" dirty="0">
                <a:solidFill>
                  <a:schemeClr val="bg1"/>
                </a:solidFill>
                <a:latin typeface="+mn-lt"/>
                <a:ea typeface="+mn-lt"/>
                <a:cs typeface="+mn-lt"/>
              </a:rPr>
              <a:t>LARGE DATASETS HANDLING</a:t>
            </a:r>
            <a:endParaRPr lang="en-US" sz="1650" dirty="0">
              <a:solidFill>
                <a:schemeClr val="bg1"/>
              </a:solidFill>
            </a:endParaRPr>
          </a:p>
        </p:txBody>
      </p:sp>
    </p:spTree>
    <p:extLst>
      <p:ext uri="{BB962C8B-B14F-4D97-AF65-F5344CB8AC3E}">
        <p14:creationId xmlns:p14="http://schemas.microsoft.com/office/powerpoint/2010/main" val="67611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A96F3-5C90-61B4-5927-9D56B90A12AA}"/>
              </a:ext>
            </a:extLst>
          </p:cNvPr>
          <p:cNvSpPr>
            <a:spLocks noGrp="1"/>
          </p:cNvSpPr>
          <p:nvPr>
            <p:ph type="title"/>
          </p:nvPr>
        </p:nvSpPr>
        <p:spPr>
          <a:xfrm>
            <a:off x="612648" y="365125"/>
            <a:ext cx="5295015" cy="2063808"/>
          </a:xfrm>
        </p:spPr>
        <p:txBody>
          <a:bodyPr anchor="b">
            <a:normAutofit/>
          </a:bodyPr>
          <a:lstStyle/>
          <a:p>
            <a:r>
              <a:rPr lang="en-GB" sz="5400"/>
              <a:t>Code Snippet:</a:t>
            </a:r>
          </a:p>
        </p:txBody>
      </p:sp>
      <p:sp>
        <p:nvSpPr>
          <p:cNvPr id="3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1B5C5614-630A-DB50-069A-D402B803EEE6}"/>
              </a:ext>
            </a:extLst>
          </p:cNvPr>
          <p:cNvSpPr>
            <a:spLocks noGrp="1"/>
          </p:cNvSpPr>
          <p:nvPr>
            <p:ph idx="1"/>
          </p:nvPr>
        </p:nvSpPr>
        <p:spPr>
          <a:xfrm>
            <a:off x="612648" y="2908005"/>
            <a:ext cx="5295015" cy="3268957"/>
          </a:xfrm>
        </p:spPr>
        <p:txBody>
          <a:bodyPr>
            <a:normAutofit/>
          </a:bodyPr>
          <a:lstStyle/>
          <a:p>
            <a:endParaRPr lang="en-US" sz="2200"/>
          </a:p>
        </p:txBody>
      </p:sp>
      <p:sp>
        <p:nvSpPr>
          <p:cNvPr id="8" name="Rectangle 7">
            <a:extLst>
              <a:ext uri="{FF2B5EF4-FFF2-40B4-BE49-F238E27FC236}">
                <a16:creationId xmlns:a16="http://schemas.microsoft.com/office/drawing/2014/main" id="{9C6C2C5A-8D5E-7C69-5978-CC3FE80D5BD3}"/>
              </a:ext>
            </a:extLst>
          </p:cNvPr>
          <p:cNvSpPr/>
          <p:nvPr/>
        </p:nvSpPr>
        <p:spPr>
          <a:xfrm>
            <a:off x="5293086" y="0"/>
            <a:ext cx="4572000" cy="2066794"/>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creen shot of a computer program&#10;&#10;Description automatically generated">
            <a:extLst>
              <a:ext uri="{FF2B5EF4-FFF2-40B4-BE49-F238E27FC236}">
                <a16:creationId xmlns:a16="http://schemas.microsoft.com/office/drawing/2014/main" id="{BA3289EC-00BE-D129-79FB-4E454090F324}"/>
              </a:ext>
            </a:extLst>
          </p:cNvPr>
          <p:cNvPicPr>
            <a:picLocks noChangeAspect="1"/>
          </p:cNvPicPr>
          <p:nvPr/>
        </p:nvPicPr>
        <p:blipFill>
          <a:blip r:embed="rId2"/>
          <a:stretch>
            <a:fillRect/>
          </a:stretch>
        </p:blipFill>
        <p:spPr>
          <a:xfrm>
            <a:off x="5175109" y="193725"/>
            <a:ext cx="4430317" cy="2459805"/>
          </a:xfrm>
          <a:prstGeom prst="rect">
            <a:avLst/>
          </a:prstGeom>
        </p:spPr>
      </p:pic>
      <p:sp>
        <p:nvSpPr>
          <p:cNvPr id="9" name="Rectangle 8">
            <a:extLst>
              <a:ext uri="{FF2B5EF4-FFF2-40B4-BE49-F238E27FC236}">
                <a16:creationId xmlns:a16="http://schemas.microsoft.com/office/drawing/2014/main" id="{A9656D3C-9544-9BFB-B32D-4261FC60059B}"/>
              </a:ext>
            </a:extLst>
          </p:cNvPr>
          <p:cNvSpPr/>
          <p:nvPr/>
        </p:nvSpPr>
        <p:spPr>
          <a:xfrm>
            <a:off x="10221895" y="403708"/>
            <a:ext cx="2453013" cy="1503123"/>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screenshot of a computer&#10;&#10;Description automatically generated">
            <a:extLst>
              <a:ext uri="{FF2B5EF4-FFF2-40B4-BE49-F238E27FC236}">
                <a16:creationId xmlns:a16="http://schemas.microsoft.com/office/drawing/2014/main" id="{7B6A8FDC-113C-A337-1BB9-10F0C0DD98EA}"/>
              </a:ext>
            </a:extLst>
          </p:cNvPr>
          <p:cNvPicPr>
            <a:picLocks noChangeAspect="1"/>
          </p:cNvPicPr>
          <p:nvPr/>
        </p:nvPicPr>
        <p:blipFill>
          <a:blip r:embed="rId3"/>
          <a:stretch>
            <a:fillRect/>
          </a:stretch>
        </p:blipFill>
        <p:spPr>
          <a:xfrm>
            <a:off x="9996766" y="697150"/>
            <a:ext cx="2603605" cy="1526023"/>
          </a:xfrm>
          <a:prstGeom prst="rect">
            <a:avLst/>
          </a:prstGeom>
        </p:spPr>
      </p:pic>
      <p:sp>
        <p:nvSpPr>
          <p:cNvPr id="7" name="Rectangle 6">
            <a:extLst>
              <a:ext uri="{FF2B5EF4-FFF2-40B4-BE49-F238E27FC236}">
                <a16:creationId xmlns:a16="http://schemas.microsoft.com/office/drawing/2014/main" id="{53290AD1-084E-80D7-4408-D0D9DA65C55D}"/>
              </a:ext>
            </a:extLst>
          </p:cNvPr>
          <p:cNvSpPr/>
          <p:nvPr/>
        </p:nvSpPr>
        <p:spPr>
          <a:xfrm>
            <a:off x="31495" y="2639852"/>
            <a:ext cx="9571971" cy="3538602"/>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3">
            <a:extLst>
              <a:ext uri="{FF2B5EF4-FFF2-40B4-BE49-F238E27FC236}">
                <a16:creationId xmlns:a16="http://schemas.microsoft.com/office/drawing/2014/main" id="{5D8F5E86-1B1C-7049-21CF-2C74C6FBCA28}"/>
              </a:ext>
            </a:extLst>
          </p:cNvPr>
          <p:cNvPicPr>
            <a:picLocks noChangeAspect="1"/>
          </p:cNvPicPr>
          <p:nvPr/>
        </p:nvPicPr>
        <p:blipFill>
          <a:blip r:embed="rId4"/>
          <a:stretch>
            <a:fillRect/>
          </a:stretch>
        </p:blipFill>
        <p:spPr>
          <a:xfrm>
            <a:off x="310836" y="3038517"/>
            <a:ext cx="10337563" cy="3588819"/>
          </a:xfrm>
          <a:prstGeom prst="rect">
            <a:avLst/>
          </a:prstGeom>
        </p:spPr>
      </p:pic>
    </p:spTree>
    <p:extLst>
      <p:ext uri="{BB962C8B-B14F-4D97-AF65-F5344CB8AC3E}">
        <p14:creationId xmlns:p14="http://schemas.microsoft.com/office/powerpoint/2010/main" val="4191906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AE64C-87E9-40CD-D423-634F78520A9C}"/>
              </a:ext>
            </a:extLst>
          </p:cNvPr>
          <p:cNvSpPr>
            <a:spLocks noGrp="1"/>
          </p:cNvSpPr>
          <p:nvPr>
            <p:ph type="title"/>
          </p:nvPr>
        </p:nvSpPr>
        <p:spPr>
          <a:xfrm>
            <a:off x="630936" y="502920"/>
            <a:ext cx="3419856" cy="1463040"/>
          </a:xfrm>
        </p:spPr>
        <p:txBody>
          <a:bodyPr anchor="ctr">
            <a:normAutofit/>
          </a:bodyPr>
          <a:lstStyle/>
          <a:p>
            <a:r>
              <a:rPr lang="en-GB"/>
              <a:t>Decision Tree</a:t>
            </a:r>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C61E98-1C37-BB04-1DBA-CAA7493D1737}"/>
              </a:ext>
            </a:extLst>
          </p:cNvPr>
          <p:cNvSpPr>
            <a:spLocks noGrp="1"/>
          </p:cNvSpPr>
          <p:nvPr>
            <p:ph idx="1"/>
          </p:nvPr>
        </p:nvSpPr>
        <p:spPr>
          <a:xfrm>
            <a:off x="4654295" y="502920"/>
            <a:ext cx="6894576" cy="1463040"/>
          </a:xfrm>
        </p:spPr>
        <p:txBody>
          <a:bodyPr vert="horz" lIns="91440" tIns="45720" rIns="91440" bIns="45720" rtlCol="0" anchor="ctr">
            <a:normAutofit/>
          </a:bodyPr>
          <a:lstStyle/>
          <a:p>
            <a:r>
              <a:rPr lang="en-GB" sz="2000">
                <a:latin typeface="Calibri"/>
                <a:ea typeface="Nunito"/>
                <a:cs typeface="Nunito"/>
              </a:rPr>
              <a:t>A </a:t>
            </a:r>
            <a:r>
              <a:rPr lang="en-GB" sz="2000" b="1">
                <a:latin typeface="Calibri"/>
                <a:ea typeface="Nunito"/>
                <a:cs typeface="Nunito"/>
              </a:rPr>
              <a:t>decision tree </a:t>
            </a:r>
            <a:r>
              <a:rPr lang="en-GB" sz="2000">
                <a:latin typeface="Calibri"/>
                <a:ea typeface="Nunito"/>
                <a:cs typeface="Nunito"/>
              </a:rPr>
              <a:t>is a flowchart-like structure used to make decisions or predictions. It consists of nodes representing decisions or tests on attributes, branches representing the outcome of these decisions, and leaf nodes representing final outcomes or predictions</a:t>
            </a:r>
            <a:endParaRPr lang="en-GB" sz="2000">
              <a:latin typeface="Calibri"/>
              <a:cs typeface="Calibri"/>
            </a:endParaRPr>
          </a:p>
        </p:txBody>
      </p:sp>
      <p:pic>
        <p:nvPicPr>
          <p:cNvPr id="4" name="Picture 3">
            <a:extLst>
              <a:ext uri="{FF2B5EF4-FFF2-40B4-BE49-F238E27FC236}">
                <a16:creationId xmlns:a16="http://schemas.microsoft.com/office/drawing/2014/main" id="{20E60C0C-DF43-E745-5B09-D3C44F161316}"/>
              </a:ext>
            </a:extLst>
          </p:cNvPr>
          <p:cNvPicPr>
            <a:picLocks noChangeAspect="1"/>
          </p:cNvPicPr>
          <p:nvPr/>
        </p:nvPicPr>
        <p:blipFill>
          <a:blip r:embed="rId2"/>
          <a:stretch>
            <a:fillRect/>
          </a:stretch>
        </p:blipFill>
        <p:spPr>
          <a:xfrm>
            <a:off x="2119009" y="2290936"/>
            <a:ext cx="7941790" cy="3959352"/>
          </a:xfrm>
          <a:prstGeom prst="rect">
            <a:avLst/>
          </a:prstGeom>
        </p:spPr>
      </p:pic>
    </p:spTree>
    <p:extLst>
      <p:ext uri="{BB962C8B-B14F-4D97-AF65-F5344CB8AC3E}">
        <p14:creationId xmlns:p14="http://schemas.microsoft.com/office/powerpoint/2010/main" val="719371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6908-748E-B400-BBDF-F5A9B3414941}"/>
              </a:ext>
            </a:extLst>
          </p:cNvPr>
          <p:cNvSpPr>
            <a:spLocks noGrp="1"/>
          </p:cNvSpPr>
          <p:nvPr>
            <p:ph type="title"/>
          </p:nvPr>
        </p:nvSpPr>
        <p:spPr/>
        <p:txBody>
          <a:bodyPr/>
          <a:lstStyle/>
          <a:p>
            <a:r>
              <a:rPr lang="en-GB" dirty="0"/>
              <a:t>BENEFITS:</a:t>
            </a:r>
          </a:p>
        </p:txBody>
      </p:sp>
      <p:sp>
        <p:nvSpPr>
          <p:cNvPr id="3" name="Content Placeholder 2">
            <a:extLst>
              <a:ext uri="{FF2B5EF4-FFF2-40B4-BE49-F238E27FC236}">
                <a16:creationId xmlns:a16="http://schemas.microsoft.com/office/drawing/2014/main" id="{A6B0E474-980C-045A-2D48-B50D4F4F7EF0}"/>
              </a:ext>
            </a:extLst>
          </p:cNvPr>
          <p:cNvSpPr>
            <a:spLocks noGrp="1"/>
          </p:cNvSpPr>
          <p:nvPr>
            <p:ph idx="1"/>
          </p:nvPr>
        </p:nvSpPr>
        <p:spPr/>
        <p:txBody>
          <a:bodyPr>
            <a:normAutofit/>
          </a:bodyPr>
          <a:lstStyle/>
          <a:p>
            <a:endParaRPr lang="en-GB">
              <a:latin typeface="Calibri"/>
              <a:cs typeface="Calibri"/>
            </a:endParaRPr>
          </a:p>
        </p:txBody>
      </p:sp>
      <p:sp>
        <p:nvSpPr>
          <p:cNvPr id="4" name="Arrow: Chevron 3">
            <a:extLst>
              <a:ext uri="{FF2B5EF4-FFF2-40B4-BE49-F238E27FC236}">
                <a16:creationId xmlns:a16="http://schemas.microsoft.com/office/drawing/2014/main" id="{15382DE7-12E7-3E4C-360F-D9C709867CBD}"/>
              </a:ext>
            </a:extLst>
          </p:cNvPr>
          <p:cNvSpPr/>
          <p:nvPr/>
        </p:nvSpPr>
        <p:spPr>
          <a:xfrm>
            <a:off x="-6126" y="1828045"/>
            <a:ext cx="7774983" cy="77491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100">
                <a:solidFill>
                  <a:srgbClr val="09667B"/>
                </a:solidFill>
              </a:rPr>
              <a:t>Step-by-step approach</a:t>
            </a:r>
            <a:endParaRPr lang="en-US"/>
          </a:p>
          <a:p>
            <a:pPr algn="ctr"/>
            <a:r>
              <a:rPr lang="en-GB" sz="2100" dirty="0">
                <a:solidFill>
                  <a:schemeClr val="bg1"/>
                </a:solidFill>
              </a:rPr>
              <a:t>Step-by-step approach</a:t>
            </a:r>
            <a:endParaRPr lang="en-GB" dirty="0">
              <a:solidFill>
                <a:schemeClr val="bg1"/>
              </a:solidFill>
            </a:endParaRPr>
          </a:p>
          <a:p>
            <a:pPr algn="ctr"/>
            <a:endParaRPr lang="en-GB" dirty="0">
              <a:solidFill>
                <a:schemeClr val="tx1"/>
              </a:solidFill>
            </a:endParaRPr>
          </a:p>
        </p:txBody>
      </p:sp>
      <p:sp>
        <p:nvSpPr>
          <p:cNvPr id="5" name="Arrow: Chevron 4">
            <a:extLst>
              <a:ext uri="{FF2B5EF4-FFF2-40B4-BE49-F238E27FC236}">
                <a16:creationId xmlns:a16="http://schemas.microsoft.com/office/drawing/2014/main" id="{988664AC-D5DB-BC2B-1A21-0316D1184DB3}"/>
              </a:ext>
            </a:extLst>
          </p:cNvPr>
          <p:cNvSpPr/>
          <p:nvPr/>
        </p:nvSpPr>
        <p:spPr>
          <a:xfrm>
            <a:off x="1143332" y="3429536"/>
            <a:ext cx="8846948" cy="77491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bg1"/>
                </a:solidFill>
                <a:ea typeface="+mn-lt"/>
                <a:cs typeface="+mn-lt"/>
              </a:rPr>
              <a:t> Easy to interpret:</a:t>
            </a:r>
            <a:endParaRPr lang="en-US">
              <a:solidFill>
                <a:schemeClr val="bg1"/>
              </a:solidFill>
            </a:endParaRPr>
          </a:p>
        </p:txBody>
      </p:sp>
      <p:sp>
        <p:nvSpPr>
          <p:cNvPr id="6" name="Arrow: Chevron 5">
            <a:extLst>
              <a:ext uri="{FF2B5EF4-FFF2-40B4-BE49-F238E27FC236}">
                <a16:creationId xmlns:a16="http://schemas.microsoft.com/office/drawing/2014/main" id="{FF1E9EB9-F9FF-3A53-D720-A3E884650D75}"/>
              </a:ext>
            </a:extLst>
          </p:cNvPr>
          <p:cNvSpPr/>
          <p:nvPr/>
        </p:nvSpPr>
        <p:spPr>
          <a:xfrm>
            <a:off x="1905331" y="5018113"/>
            <a:ext cx="10280541" cy="77491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bg1"/>
                </a:solidFill>
                <a:ea typeface="+mn-lt"/>
                <a:cs typeface="+mn-lt"/>
              </a:rPr>
              <a:t>More flexible</a:t>
            </a:r>
            <a:endParaRPr lang="en-US">
              <a:solidFill>
                <a:schemeClr val="bg1"/>
              </a:solidFill>
            </a:endParaRPr>
          </a:p>
        </p:txBody>
      </p:sp>
    </p:spTree>
    <p:extLst>
      <p:ext uri="{BB962C8B-B14F-4D97-AF65-F5344CB8AC3E}">
        <p14:creationId xmlns:p14="http://schemas.microsoft.com/office/powerpoint/2010/main" val="9820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shot of a program code&#10;&#10;Description automatically generated">
            <a:extLst>
              <a:ext uri="{FF2B5EF4-FFF2-40B4-BE49-F238E27FC236}">
                <a16:creationId xmlns:a16="http://schemas.microsoft.com/office/drawing/2014/main" id="{A63E012F-1DFB-C948-7477-1A3493886F81}"/>
              </a:ext>
            </a:extLst>
          </p:cNvPr>
          <p:cNvPicPr>
            <a:picLocks noChangeAspect="1"/>
          </p:cNvPicPr>
          <p:nvPr/>
        </p:nvPicPr>
        <p:blipFill>
          <a:blip r:embed="rId2"/>
          <a:stretch>
            <a:fillRect/>
          </a:stretch>
        </p:blipFill>
        <p:spPr>
          <a:xfrm>
            <a:off x="-155611" y="2406972"/>
            <a:ext cx="7510242" cy="2505404"/>
          </a:xfrm>
          <a:prstGeom prst="rect">
            <a:avLst/>
          </a:prstGeom>
        </p:spPr>
      </p:pic>
      <p:sp useBgFill="1">
        <p:nvSpPr>
          <p:cNvPr id="24" name="Rectangle 2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4892"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omputer screen&#10;&#10;Description automatically generated">
            <a:extLst>
              <a:ext uri="{FF2B5EF4-FFF2-40B4-BE49-F238E27FC236}">
                <a16:creationId xmlns:a16="http://schemas.microsoft.com/office/drawing/2014/main" id="{A86F21A5-1EAA-E377-BD6C-4A69A8FA0C5C}"/>
              </a:ext>
            </a:extLst>
          </p:cNvPr>
          <p:cNvPicPr>
            <a:picLocks noChangeAspect="1"/>
          </p:cNvPicPr>
          <p:nvPr/>
        </p:nvPicPr>
        <p:blipFill>
          <a:blip r:embed="rId3"/>
          <a:stretch>
            <a:fillRect/>
          </a:stretch>
        </p:blipFill>
        <p:spPr>
          <a:xfrm>
            <a:off x="7177169" y="3096940"/>
            <a:ext cx="4346005" cy="3372718"/>
          </a:xfrm>
          <a:prstGeom prst="rect">
            <a:avLst/>
          </a:prstGeom>
        </p:spPr>
      </p:pic>
      <p:pic>
        <p:nvPicPr>
          <p:cNvPr id="5" name="Picture 4" descr="A computer screen shot of a black screen&#10;&#10;Description automatically generated">
            <a:extLst>
              <a:ext uri="{FF2B5EF4-FFF2-40B4-BE49-F238E27FC236}">
                <a16:creationId xmlns:a16="http://schemas.microsoft.com/office/drawing/2014/main" id="{9AC5C457-BE3A-C857-01F3-CA2C08C9B3DD}"/>
              </a:ext>
            </a:extLst>
          </p:cNvPr>
          <p:cNvPicPr>
            <a:picLocks noChangeAspect="1"/>
          </p:cNvPicPr>
          <p:nvPr/>
        </p:nvPicPr>
        <p:blipFill>
          <a:blip r:embed="rId4"/>
          <a:stretch>
            <a:fillRect/>
          </a:stretch>
        </p:blipFill>
        <p:spPr>
          <a:xfrm>
            <a:off x="-184525" y="1006"/>
            <a:ext cx="9541022" cy="2402889"/>
          </a:xfrm>
          <a:prstGeom prst="rect">
            <a:avLst/>
          </a:prstGeom>
        </p:spPr>
      </p:pic>
      <p:sp>
        <p:nvSpPr>
          <p:cNvPr id="2" name="Title 1">
            <a:extLst>
              <a:ext uri="{FF2B5EF4-FFF2-40B4-BE49-F238E27FC236}">
                <a16:creationId xmlns:a16="http://schemas.microsoft.com/office/drawing/2014/main" id="{957E0D75-B2A9-2C8D-C85A-93245796D624}"/>
              </a:ext>
            </a:extLst>
          </p:cNvPr>
          <p:cNvSpPr>
            <a:spLocks noGrp="1"/>
          </p:cNvSpPr>
          <p:nvPr>
            <p:ph type="title"/>
          </p:nvPr>
        </p:nvSpPr>
        <p:spPr>
          <a:xfrm>
            <a:off x="3482" y="4930476"/>
            <a:ext cx="11327819" cy="2359202"/>
          </a:xfrm>
        </p:spPr>
        <p:txBody>
          <a:bodyPr>
            <a:normAutofit/>
          </a:bodyPr>
          <a:lstStyle/>
          <a:p>
            <a:r>
              <a:rPr lang="en-GB" sz="2800" b="1" dirty="0"/>
              <a:t>Code Snippets:</a:t>
            </a:r>
          </a:p>
        </p:txBody>
      </p:sp>
      <p:sp>
        <p:nvSpPr>
          <p:cNvPr id="25" name="Rectangle 2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884"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2776"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12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900" decel="100000" fill="hold"/>
                                        <p:tgtEl>
                                          <p:spTgt spid="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393C7-0D87-C23F-BBF4-AC0A59521461}"/>
              </a:ext>
            </a:extLst>
          </p:cNvPr>
          <p:cNvSpPr>
            <a:spLocks noGrp="1"/>
          </p:cNvSpPr>
          <p:nvPr>
            <p:ph type="title"/>
          </p:nvPr>
        </p:nvSpPr>
        <p:spPr>
          <a:xfrm>
            <a:off x="793662" y="386930"/>
            <a:ext cx="10066122" cy="1298448"/>
          </a:xfrm>
        </p:spPr>
        <p:txBody>
          <a:bodyPr anchor="b">
            <a:normAutofit/>
          </a:bodyPr>
          <a:lstStyle/>
          <a:p>
            <a:r>
              <a:rPr lang="en-GB" sz="4800"/>
              <a:t>LOGISTIC REGRESSION</a:t>
            </a:r>
          </a:p>
        </p:txBody>
      </p:sp>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638923-1960-3274-94B0-CD59153391D5}"/>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GB" sz="1900" b="1">
                <a:ea typeface="+mn-lt"/>
                <a:cs typeface="+mn-lt"/>
              </a:rPr>
              <a:t>Logistic regression</a:t>
            </a:r>
            <a:r>
              <a:rPr lang="en-GB" sz="1900">
                <a:ea typeface="+mn-lt"/>
                <a:cs typeface="+mn-lt"/>
              </a:rPr>
              <a:t> is a </a:t>
            </a:r>
            <a:r>
              <a:rPr lang="en-GB" sz="1900" b="1">
                <a:ea typeface="+mn-lt"/>
                <a:cs typeface="+mn-lt"/>
              </a:rPr>
              <a:t>supervised machine learning algorithm </a:t>
            </a:r>
            <a:r>
              <a:rPr lang="en-GB" sz="1900">
                <a:ea typeface="+mn-lt"/>
                <a:cs typeface="+mn-lt"/>
              </a:rPr>
              <a:t>used for </a:t>
            </a:r>
            <a:r>
              <a:rPr lang="en-GB" sz="1900" b="1">
                <a:ea typeface="+mn-lt"/>
                <a:cs typeface="+mn-lt"/>
              </a:rPr>
              <a:t>classification tasks</a:t>
            </a:r>
            <a:r>
              <a:rPr lang="en-GB" sz="1900">
                <a:ea typeface="+mn-lt"/>
                <a:cs typeface="+mn-lt"/>
              </a:rPr>
              <a:t> where the goal is to predict the probability that an instance belongs to a given class or not. Logistic regression is a statistical algorithm which analyze the relationship between two data factors.</a:t>
            </a:r>
          </a:p>
          <a:p>
            <a:r>
              <a:rPr lang="en-GB" sz="1900">
                <a:ea typeface="+mn-lt"/>
                <a:cs typeface="+mn-lt"/>
              </a:rPr>
              <a:t>Logistic regression is used for binary classification where we use sigmoid function, that takes input as independent variables and produces a probability value between 0 and 1.</a:t>
            </a:r>
            <a:endParaRPr lang="en-GB" sz="1900"/>
          </a:p>
        </p:txBody>
      </p:sp>
      <p:pic>
        <p:nvPicPr>
          <p:cNvPr id="4" name="Picture 3" descr="A screenshot of a computer screen&#10;&#10;Description automatically generated">
            <a:extLst>
              <a:ext uri="{FF2B5EF4-FFF2-40B4-BE49-F238E27FC236}">
                <a16:creationId xmlns:a16="http://schemas.microsoft.com/office/drawing/2014/main" id="{F0B68BDF-D855-B013-AED5-5E71CD5CA46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11532" y="3237746"/>
            <a:ext cx="5150277" cy="2207261"/>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59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951C-BF35-E3A2-845F-07F4C0EE09EF}"/>
              </a:ext>
            </a:extLst>
          </p:cNvPr>
          <p:cNvSpPr>
            <a:spLocks noGrp="1"/>
          </p:cNvSpPr>
          <p:nvPr>
            <p:ph type="title"/>
          </p:nvPr>
        </p:nvSpPr>
        <p:spPr/>
        <p:txBody>
          <a:bodyPr/>
          <a:lstStyle/>
          <a:p>
            <a:r>
              <a:rPr lang="en-GB" dirty="0"/>
              <a:t>Code Snippets:</a:t>
            </a:r>
          </a:p>
        </p:txBody>
      </p:sp>
      <p:pic>
        <p:nvPicPr>
          <p:cNvPr id="4" name="Content Placeholder 3" descr="A black screen with white text&#10;&#10;Description automatically generated">
            <a:extLst>
              <a:ext uri="{FF2B5EF4-FFF2-40B4-BE49-F238E27FC236}">
                <a16:creationId xmlns:a16="http://schemas.microsoft.com/office/drawing/2014/main" id="{0E8CB7E3-70B8-CE12-AB5C-5014136BBB10}"/>
              </a:ext>
            </a:extLst>
          </p:cNvPr>
          <p:cNvPicPr>
            <a:picLocks noGrp="1" noChangeAspect="1"/>
          </p:cNvPicPr>
          <p:nvPr>
            <p:ph idx="1"/>
          </p:nvPr>
        </p:nvPicPr>
        <p:blipFill>
          <a:blip r:embed="rId2"/>
          <a:stretch>
            <a:fillRect/>
          </a:stretch>
        </p:blipFill>
        <p:spPr>
          <a:xfrm>
            <a:off x="4499836" y="203159"/>
            <a:ext cx="7867650" cy="828675"/>
          </a:xfrm>
        </p:spPr>
      </p:pic>
      <p:pic>
        <p:nvPicPr>
          <p:cNvPr id="6" name="Picture 5" descr="A screen shot of a computer program&#10;&#10;Description automatically generated">
            <a:extLst>
              <a:ext uri="{FF2B5EF4-FFF2-40B4-BE49-F238E27FC236}">
                <a16:creationId xmlns:a16="http://schemas.microsoft.com/office/drawing/2014/main" id="{8F39ED70-31F8-A131-8896-4A29F7F3D6AB}"/>
              </a:ext>
            </a:extLst>
          </p:cNvPr>
          <p:cNvPicPr>
            <a:picLocks noChangeAspect="1"/>
          </p:cNvPicPr>
          <p:nvPr/>
        </p:nvPicPr>
        <p:blipFill>
          <a:blip r:embed="rId3"/>
          <a:stretch>
            <a:fillRect/>
          </a:stretch>
        </p:blipFill>
        <p:spPr>
          <a:xfrm>
            <a:off x="835213" y="3721933"/>
            <a:ext cx="5019675" cy="3133725"/>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36C7CE81-E462-04C9-5F6A-67917A05AD85}"/>
              </a:ext>
            </a:extLst>
          </p:cNvPr>
          <p:cNvPicPr>
            <a:picLocks noChangeAspect="1"/>
          </p:cNvPicPr>
          <p:nvPr/>
        </p:nvPicPr>
        <p:blipFill>
          <a:blip r:embed="rId4"/>
          <a:stretch>
            <a:fillRect/>
          </a:stretch>
        </p:blipFill>
        <p:spPr>
          <a:xfrm>
            <a:off x="160714" y="1396057"/>
            <a:ext cx="10010775" cy="26193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ACB2B91-E81C-D1A7-3637-F26E459AB800}"/>
              </a:ext>
            </a:extLst>
          </p:cNvPr>
          <p:cNvPicPr>
            <a:picLocks noChangeAspect="1"/>
          </p:cNvPicPr>
          <p:nvPr/>
        </p:nvPicPr>
        <p:blipFill>
          <a:blip r:embed="rId5"/>
          <a:stretch>
            <a:fillRect/>
          </a:stretch>
        </p:blipFill>
        <p:spPr>
          <a:xfrm>
            <a:off x="7085389" y="3020797"/>
            <a:ext cx="5305425" cy="3838575"/>
          </a:xfrm>
          <a:prstGeom prst="rect">
            <a:avLst/>
          </a:prstGeom>
        </p:spPr>
      </p:pic>
    </p:spTree>
    <p:extLst>
      <p:ext uri="{BB962C8B-B14F-4D97-AF65-F5344CB8AC3E}">
        <p14:creationId xmlns:p14="http://schemas.microsoft.com/office/powerpoint/2010/main" val="36778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25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CF31C-07BC-F5D7-3676-73C3DE9F6F75}"/>
              </a:ext>
            </a:extLst>
          </p:cNvPr>
          <p:cNvSpPr>
            <a:spLocks noGrp="1"/>
          </p:cNvSpPr>
          <p:nvPr>
            <p:ph type="ctrTitle"/>
          </p:nvPr>
        </p:nvSpPr>
        <p:spPr>
          <a:xfrm>
            <a:off x="6392583" y="501651"/>
            <a:ext cx="4434720" cy="1716255"/>
          </a:xfrm>
        </p:spPr>
        <p:txBody>
          <a:bodyPr vert="horz" lIns="91440" tIns="45720" rIns="91440" bIns="45720" rtlCol="0" anchor="b">
            <a:normAutofit/>
          </a:bodyPr>
          <a:lstStyle/>
          <a:p>
            <a:pPr algn="l"/>
            <a:r>
              <a:rPr lang="en-US" sz="5600" kern="1200">
                <a:solidFill>
                  <a:schemeClr val="tx1"/>
                </a:solidFill>
                <a:latin typeface="+mj-lt"/>
                <a:ea typeface="+mj-ea"/>
                <a:cs typeface="+mj-cs"/>
              </a:rPr>
              <a:t>About Churn Prediction</a:t>
            </a:r>
          </a:p>
        </p:txBody>
      </p:sp>
      <p:sp>
        <p:nvSpPr>
          <p:cNvPr id="41" name="Rectangle 4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liance Jio arm, Tech Mahindra bag orders from Ghana for building 4G ...">
            <a:extLst>
              <a:ext uri="{FF2B5EF4-FFF2-40B4-BE49-F238E27FC236}">
                <a16:creationId xmlns:a16="http://schemas.microsoft.com/office/drawing/2014/main" id="{D92D6C63-12C5-932D-CF42-04126B9627CD}"/>
              </a:ext>
            </a:extLst>
          </p:cNvPr>
          <p:cNvPicPr>
            <a:picLocks noChangeAspect="1"/>
          </p:cNvPicPr>
          <p:nvPr/>
        </p:nvPicPr>
        <p:blipFill>
          <a:blip r:embed="rId2"/>
          <a:srcRect l="32718" r="12204" b="-1"/>
          <a:stretch/>
        </p:blipFill>
        <p:spPr>
          <a:xfrm>
            <a:off x="279143" y="299509"/>
            <a:ext cx="2456683" cy="2509006"/>
          </a:xfrm>
          <a:prstGeom prst="rect">
            <a:avLst/>
          </a:prstGeom>
        </p:spPr>
      </p:pic>
      <p:pic>
        <p:nvPicPr>
          <p:cNvPr id="8" name="Picture 7" descr="10 tips for running a profitable subscription-based business | CIO">
            <a:extLst>
              <a:ext uri="{FF2B5EF4-FFF2-40B4-BE49-F238E27FC236}">
                <a16:creationId xmlns:a16="http://schemas.microsoft.com/office/drawing/2014/main" id="{C2F70FA4-5B9E-89C8-EE14-127E7BF3E615}"/>
              </a:ext>
            </a:extLst>
          </p:cNvPr>
          <p:cNvPicPr>
            <a:picLocks noChangeAspect="1"/>
          </p:cNvPicPr>
          <p:nvPr/>
        </p:nvPicPr>
        <p:blipFill>
          <a:blip r:embed="rId3"/>
          <a:srcRect t="256"/>
          <a:stretch/>
        </p:blipFill>
        <p:spPr>
          <a:xfrm>
            <a:off x="279143" y="3108025"/>
            <a:ext cx="5221625" cy="3450468"/>
          </a:xfrm>
          <a:prstGeom prst="rect">
            <a:avLst/>
          </a:prstGeom>
        </p:spPr>
      </p:pic>
      <p:sp>
        <p:nvSpPr>
          <p:cNvPr id="3" name="Subtitle 2">
            <a:extLst>
              <a:ext uri="{FF2B5EF4-FFF2-40B4-BE49-F238E27FC236}">
                <a16:creationId xmlns:a16="http://schemas.microsoft.com/office/drawing/2014/main" id="{28FBC2CB-2A49-CEAC-C71F-C38C5287C5F2}"/>
              </a:ext>
            </a:extLst>
          </p:cNvPr>
          <p:cNvSpPr>
            <a:spLocks noGrp="1"/>
          </p:cNvSpPr>
          <p:nvPr>
            <p:ph type="subTitle" idx="1"/>
          </p:nvPr>
        </p:nvSpPr>
        <p:spPr>
          <a:xfrm>
            <a:off x="6392583" y="2645922"/>
            <a:ext cx="4434721" cy="3710427"/>
          </a:xfrm>
        </p:spPr>
        <p:txBody>
          <a:bodyPr vert="horz" lIns="91440" tIns="45720" rIns="91440" bIns="45720" rtlCol="0" anchor="t">
            <a:normAutofit/>
          </a:bodyPr>
          <a:lstStyle/>
          <a:p>
            <a:pPr marL="342900" indent="-228600" algn="l">
              <a:buFont typeface="Arial" panose="020B0604020202020204" pitchFamily="34" charset="0"/>
              <a:buChar char="•"/>
            </a:pPr>
            <a:r>
              <a:rPr lang="en-US" sz="1900" dirty="0">
                <a:solidFill>
                  <a:schemeClr val="tx1">
                    <a:alpha val="80000"/>
                  </a:schemeClr>
                </a:solidFill>
              </a:rPr>
              <a:t>Churn Prediction is a  data driven </a:t>
            </a:r>
            <a:r>
              <a:rPr lang="en-US" sz="1900">
                <a:solidFill>
                  <a:schemeClr val="tx1">
                    <a:alpha val="80000"/>
                  </a:schemeClr>
                </a:solidFill>
              </a:rPr>
              <a:t> process that forcasts</a:t>
            </a:r>
            <a:r>
              <a:rPr lang="en-US" sz="1900" dirty="0">
                <a:solidFill>
                  <a:schemeClr val="tx1">
                    <a:alpha val="80000"/>
                  </a:schemeClr>
                </a:solidFill>
              </a:rPr>
              <a:t> which customers are likely to unsubscribe or stop using a company's product or services during a specific time.</a:t>
            </a:r>
          </a:p>
          <a:p>
            <a:pPr marL="342900" indent="-228600" algn="l">
              <a:buFont typeface="Arial" panose="020B0604020202020204" pitchFamily="34" charset="0"/>
              <a:buChar char="•"/>
            </a:pPr>
            <a:r>
              <a:rPr lang="en-US" sz="1900">
                <a:solidFill>
                  <a:schemeClr val="tx1">
                    <a:alpha val="80000"/>
                  </a:schemeClr>
                </a:solidFill>
              </a:rPr>
              <a:t>Industries that uses churn prediction are :</a:t>
            </a:r>
          </a:p>
          <a:p>
            <a:pPr indent="-228600" algn="l">
              <a:buFont typeface="Arial" panose="020B0604020202020204" pitchFamily="34" charset="0"/>
              <a:buChar char="•"/>
            </a:pPr>
            <a:r>
              <a:rPr lang="en-US" sz="1900" dirty="0">
                <a:solidFill>
                  <a:schemeClr val="tx1">
                    <a:alpha val="80000"/>
                  </a:schemeClr>
                </a:solidFill>
              </a:rPr>
              <a:t>                Telecome industry</a:t>
            </a:r>
          </a:p>
          <a:p>
            <a:pPr indent="-228600" algn="l">
              <a:buFont typeface="Arial" panose="020B0604020202020204" pitchFamily="34" charset="0"/>
              <a:buChar char="•"/>
            </a:pPr>
            <a:r>
              <a:rPr lang="en-US" sz="1900" dirty="0">
                <a:solidFill>
                  <a:schemeClr val="tx1">
                    <a:alpha val="80000"/>
                  </a:schemeClr>
                </a:solidFill>
              </a:rPr>
              <a:t>                Banking sector</a:t>
            </a:r>
          </a:p>
          <a:p>
            <a:pPr indent="-228600" algn="l">
              <a:buFont typeface="Arial" panose="020B0604020202020204" pitchFamily="34" charset="0"/>
              <a:buChar char="•"/>
            </a:pPr>
            <a:r>
              <a:rPr lang="en-US" sz="1900" dirty="0">
                <a:solidFill>
                  <a:schemeClr val="tx1">
                    <a:alpha val="80000"/>
                  </a:schemeClr>
                </a:solidFill>
              </a:rPr>
              <a:t>                 Subscription Based business</a:t>
            </a:r>
          </a:p>
          <a:p>
            <a:pPr indent="-228600" algn="l">
              <a:buFont typeface="Arial" panose="020B0604020202020204" pitchFamily="34" charset="0"/>
              <a:buChar char="•"/>
            </a:pPr>
            <a:endParaRPr lang="en-US" sz="1900">
              <a:solidFill>
                <a:schemeClr val="tx1">
                  <a:alpha val="80000"/>
                </a:schemeClr>
              </a:solidFill>
            </a:endParaRPr>
          </a:p>
        </p:txBody>
      </p:sp>
      <p:cxnSp>
        <p:nvCxnSpPr>
          <p:cNvPr id="42" name="Straight Connector 4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Reduced customer churn for a Telecom company with superior predictive ...">
            <a:extLst>
              <a:ext uri="{FF2B5EF4-FFF2-40B4-BE49-F238E27FC236}">
                <a16:creationId xmlns:a16="http://schemas.microsoft.com/office/drawing/2014/main" id="{07E08E8B-EBF1-6F49-A441-E184C3C97C0B}"/>
              </a:ext>
            </a:extLst>
          </p:cNvPr>
          <p:cNvPicPr>
            <a:picLocks noChangeAspect="1"/>
          </p:cNvPicPr>
          <p:nvPr/>
        </p:nvPicPr>
        <p:blipFill>
          <a:blip r:embed="rId4"/>
          <a:stretch>
            <a:fillRect/>
          </a:stretch>
        </p:blipFill>
        <p:spPr>
          <a:xfrm>
            <a:off x="2891296" y="291237"/>
            <a:ext cx="2612324" cy="2530100"/>
          </a:xfrm>
          <a:prstGeom prst="rect">
            <a:avLst/>
          </a:prstGeom>
        </p:spPr>
      </p:pic>
    </p:spTree>
    <p:extLst>
      <p:ext uri="{BB962C8B-B14F-4D97-AF65-F5344CB8AC3E}">
        <p14:creationId xmlns:p14="http://schemas.microsoft.com/office/powerpoint/2010/main" val="2575421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network&#10;&#10;Description automatically generated">
            <a:extLst>
              <a:ext uri="{FF2B5EF4-FFF2-40B4-BE49-F238E27FC236}">
                <a16:creationId xmlns:a16="http://schemas.microsoft.com/office/drawing/2014/main" id="{9512BCA6-7698-0051-EF9D-BDFB3C0D5142}"/>
              </a:ext>
            </a:extLst>
          </p:cNvPr>
          <p:cNvPicPr>
            <a:picLocks noChangeAspect="1"/>
          </p:cNvPicPr>
          <p:nvPr/>
        </p:nvPicPr>
        <p:blipFill>
          <a:blip r:embed="rId2"/>
          <a:stretch>
            <a:fillRect/>
          </a:stretch>
        </p:blipFill>
        <p:spPr>
          <a:xfrm>
            <a:off x="-1371" y="-17919"/>
            <a:ext cx="12194743" cy="6880923"/>
          </a:xfrm>
          <a:prstGeom prst="rect">
            <a:avLst/>
          </a:prstGeom>
        </p:spPr>
      </p:pic>
      <p:sp>
        <p:nvSpPr>
          <p:cNvPr id="2" name="Title 1">
            <a:extLst>
              <a:ext uri="{FF2B5EF4-FFF2-40B4-BE49-F238E27FC236}">
                <a16:creationId xmlns:a16="http://schemas.microsoft.com/office/drawing/2014/main" id="{EA731245-3FD1-7AD1-8746-E55A26EC4DF3}"/>
              </a:ext>
            </a:extLst>
          </p:cNvPr>
          <p:cNvSpPr>
            <a:spLocks noGrp="1"/>
          </p:cNvSpPr>
          <p:nvPr>
            <p:ph type="title"/>
          </p:nvPr>
        </p:nvSpPr>
        <p:spPr>
          <a:xfrm>
            <a:off x="838200" y="1736725"/>
            <a:ext cx="10515600" cy="3389890"/>
          </a:xfrm>
        </p:spPr>
        <p:txBody>
          <a:bodyPr/>
          <a:lstStyle/>
          <a:p>
            <a:pPr algn="ctr"/>
            <a:r>
              <a:rPr lang="en-GB" dirty="0">
                <a:solidFill>
                  <a:schemeClr val="bg1"/>
                </a:solidFill>
              </a:rPr>
              <a:t>MILESTONE 4</a:t>
            </a:r>
            <a:br>
              <a:rPr lang="en-GB" dirty="0">
                <a:solidFill>
                  <a:schemeClr val="bg1"/>
                </a:solidFill>
              </a:rPr>
            </a:br>
            <a:r>
              <a:rPr lang="en-GB" sz="3600" dirty="0">
                <a:solidFill>
                  <a:schemeClr val="bg1"/>
                </a:solidFill>
              </a:rPr>
              <a:t>Hyperparameter tuning, SVM and Confusion Matrix</a:t>
            </a:r>
          </a:p>
        </p:txBody>
      </p:sp>
    </p:spTree>
    <p:extLst>
      <p:ext uri="{BB962C8B-B14F-4D97-AF65-F5344CB8AC3E}">
        <p14:creationId xmlns:p14="http://schemas.microsoft.com/office/powerpoint/2010/main" val="129006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08BC476-5D38-D217-0FC1-6B4919367D56}"/>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Hyperparameter tuning</a:t>
            </a:r>
          </a:p>
        </p:txBody>
      </p:sp>
      <p:pic>
        <p:nvPicPr>
          <p:cNvPr id="4" name="Picture 3" descr="Hyperparameter Tuning | Evaluate ML Models with Hyperparameter Tuning">
            <a:extLst>
              <a:ext uri="{FF2B5EF4-FFF2-40B4-BE49-F238E27FC236}">
                <a16:creationId xmlns:a16="http://schemas.microsoft.com/office/drawing/2014/main" id="{65B29348-DF85-4D1F-010F-B1B2EA6B9D3E}"/>
              </a:ext>
            </a:extLst>
          </p:cNvPr>
          <p:cNvPicPr>
            <a:picLocks noChangeAspect="1"/>
          </p:cNvPicPr>
          <p:nvPr/>
        </p:nvPicPr>
        <p:blipFill>
          <a:blip r:embed="rId2"/>
          <a:stretch>
            <a:fillRect/>
          </a:stretch>
        </p:blipFill>
        <p:spPr>
          <a:xfrm>
            <a:off x="631359" y="637497"/>
            <a:ext cx="10843065" cy="3225811"/>
          </a:xfrm>
          <a:prstGeom prst="rect">
            <a:avLst/>
          </a:prstGeom>
        </p:spPr>
      </p:pic>
      <p:grpSp>
        <p:nvGrpSpPr>
          <p:cNvPr id="37" name="Group 36">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8" name="Straight Connector 37">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Oval 42">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4E363C-E289-FF9E-88EB-9849FB712DF4}"/>
              </a:ext>
            </a:extLst>
          </p:cNvPr>
          <p:cNvSpPr txBox="1"/>
          <p:nvPr/>
        </p:nvSpPr>
        <p:spPr>
          <a:xfrm>
            <a:off x="5925304" y="4018143"/>
            <a:ext cx="5549111" cy="2129599"/>
          </a:xfrm>
          <a:prstGeom prst="rect">
            <a:avLst/>
          </a:prstGeom>
          <a:noFill/>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500">
                <a:solidFill>
                  <a:schemeClr val="bg1"/>
                </a:solidFill>
              </a:rPr>
              <a:t>Hyperparameter tuning is the process of selecting the optimal values for a machine learning model’s hyperparameters</a:t>
            </a:r>
          </a:p>
          <a:p>
            <a:pPr marL="285750" indent="-228600">
              <a:lnSpc>
                <a:spcPct val="90000"/>
              </a:lnSpc>
              <a:spcAft>
                <a:spcPts val="600"/>
              </a:spcAft>
              <a:buFont typeface="Arial" panose="020B0604020202020204" pitchFamily="34" charset="0"/>
              <a:buChar char="•"/>
            </a:pPr>
            <a:r>
              <a:rPr lang="en-US" sz="1500">
                <a:solidFill>
                  <a:schemeClr val="bg1"/>
                </a:solidFill>
              </a:rPr>
              <a:t>hyperparameters are configuration variables that are set before the training process of a model begins. They control the learning process itself, rather than being learned from the data. Hyperparameters are often used to tune the performance of a model, and they can have a significant impact on the model’s accuracy, generalization, and other metrics.</a:t>
            </a:r>
          </a:p>
        </p:txBody>
      </p:sp>
    </p:spTree>
    <p:extLst>
      <p:ext uri="{BB962C8B-B14F-4D97-AF65-F5344CB8AC3E}">
        <p14:creationId xmlns:p14="http://schemas.microsoft.com/office/powerpoint/2010/main" val="150216477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2326F-D754-7EC8-6E69-6CBAAD416D17}"/>
              </a:ext>
            </a:extLst>
          </p:cNvPr>
          <p:cNvSpPr>
            <a:spLocks noGrp="1"/>
          </p:cNvSpPr>
          <p:nvPr>
            <p:ph type="title"/>
          </p:nvPr>
        </p:nvSpPr>
        <p:spPr>
          <a:xfrm>
            <a:off x="686834" y="1153572"/>
            <a:ext cx="3200400" cy="4461163"/>
          </a:xfrm>
        </p:spPr>
        <p:txBody>
          <a:bodyPr>
            <a:normAutofit/>
          </a:bodyPr>
          <a:lstStyle/>
          <a:p>
            <a:r>
              <a:rPr lang="en-GB">
                <a:solidFill>
                  <a:srgbClr val="FFFFFF"/>
                </a:solidFill>
              </a:rPr>
              <a:t>Parameters in different modals</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5B86C9F-3525-EBDB-37A6-F4C6084640A7}"/>
              </a:ext>
            </a:extLst>
          </p:cNvPr>
          <p:cNvSpPr>
            <a:spLocks noGrp="1"/>
          </p:cNvSpPr>
          <p:nvPr>
            <p:ph idx="1"/>
          </p:nvPr>
        </p:nvSpPr>
        <p:spPr>
          <a:xfrm>
            <a:off x="4447308" y="591344"/>
            <a:ext cx="6906491" cy="5934330"/>
          </a:xfrm>
        </p:spPr>
        <p:txBody>
          <a:bodyPr vert="horz" lIns="91440" tIns="45720" rIns="91440" bIns="45720" rtlCol="0" anchor="ctr">
            <a:normAutofit/>
          </a:bodyPr>
          <a:lstStyle/>
          <a:p>
            <a:pPr marL="0" indent="0">
              <a:buNone/>
            </a:pPr>
            <a:r>
              <a:rPr lang="en-GB" sz="2000" b="1" dirty="0"/>
              <a:t>Random forest</a:t>
            </a:r>
            <a:endParaRPr lang="en-US" sz="2000" b="1" dirty="0"/>
          </a:p>
          <a:p>
            <a:r>
              <a:rPr lang="en-GB" sz="1600" b="1" dirty="0" err="1">
                <a:latin typeface="Calibri"/>
                <a:ea typeface="+mn-lt"/>
                <a:cs typeface="+mn-lt"/>
              </a:rPr>
              <a:t>n_estimators</a:t>
            </a:r>
            <a:r>
              <a:rPr lang="en-GB" sz="1400" b="1" dirty="0">
                <a:latin typeface="Calibri"/>
                <a:ea typeface="+mn-lt"/>
                <a:cs typeface="+mn-lt"/>
              </a:rPr>
              <a:t>:</a:t>
            </a:r>
            <a:r>
              <a:rPr lang="en-GB" sz="1400" dirty="0">
                <a:latin typeface="Calibri"/>
                <a:ea typeface="+mn-lt"/>
                <a:cs typeface="+mn-lt"/>
              </a:rPr>
              <a:t> This hyperparameter determines the number of boosting trees to be trained. A larger number of trees can improve the model’s accuracy, but it can also increase the risk of overfitting. A smaller number of trees may result in lower accuracy but can help prevent overfitting.</a:t>
            </a:r>
          </a:p>
          <a:p>
            <a:r>
              <a:rPr lang="en-GB" sz="1600" b="1" err="1">
                <a:latin typeface="Calibri"/>
                <a:ea typeface="+mn-lt"/>
                <a:cs typeface="+mn-lt"/>
              </a:rPr>
              <a:t>max_depth</a:t>
            </a:r>
            <a:r>
              <a:rPr lang="en-GB" sz="1600" b="1" dirty="0">
                <a:latin typeface="Calibri"/>
                <a:ea typeface="+mn-lt"/>
                <a:cs typeface="+mn-lt"/>
              </a:rPr>
              <a:t>:</a:t>
            </a:r>
            <a:r>
              <a:rPr lang="en-GB" sz="1600" dirty="0">
                <a:latin typeface="Calibri"/>
                <a:ea typeface="+mn-lt"/>
                <a:cs typeface="+mn-lt"/>
              </a:rPr>
              <a:t> This hyperparameter determines the maximum depth of each tree in the ensemble. A larger </a:t>
            </a:r>
            <a:r>
              <a:rPr lang="en-GB" sz="1600" err="1">
                <a:latin typeface="Calibri"/>
                <a:ea typeface="+mn-lt"/>
                <a:cs typeface="+mn-lt"/>
              </a:rPr>
              <a:t>max_depth</a:t>
            </a:r>
            <a:r>
              <a:rPr lang="en-GB" sz="1600" dirty="0">
                <a:latin typeface="Calibri"/>
                <a:ea typeface="+mn-lt"/>
                <a:cs typeface="+mn-lt"/>
              </a:rPr>
              <a:t> can allow the trees to capture more complex relationships in the data, but it can also increase the risk of overfitting. A smaller </a:t>
            </a:r>
            <a:r>
              <a:rPr lang="en-GB" sz="1600" err="1">
                <a:latin typeface="Calibri"/>
                <a:ea typeface="+mn-lt"/>
                <a:cs typeface="+mn-lt"/>
              </a:rPr>
              <a:t>max_depth</a:t>
            </a:r>
            <a:r>
              <a:rPr lang="en-GB" sz="1600" dirty="0">
                <a:latin typeface="Calibri"/>
                <a:ea typeface="+mn-lt"/>
                <a:cs typeface="+mn-lt"/>
              </a:rPr>
              <a:t> may result in less complex trees but can help prevent overfitting.</a:t>
            </a:r>
            <a:endParaRPr lang="en-GB" sz="1600">
              <a:latin typeface="Calibri"/>
              <a:cs typeface="Calibri"/>
            </a:endParaRPr>
          </a:p>
          <a:p>
            <a:pPr marL="0" indent="0">
              <a:buNone/>
            </a:pPr>
            <a:endParaRPr lang="en-GB" sz="1000">
              <a:latin typeface="Calibri"/>
              <a:cs typeface="Calibri"/>
            </a:endParaRPr>
          </a:p>
          <a:p>
            <a:pPr marL="0" indent="0">
              <a:buNone/>
            </a:pPr>
            <a:r>
              <a:rPr lang="en-GB" sz="2000" b="1" dirty="0"/>
              <a:t>Logistic Regression</a:t>
            </a:r>
          </a:p>
          <a:p>
            <a:r>
              <a:rPr lang="en-GB" sz="2000" b="1" dirty="0">
                <a:latin typeface="Calibri"/>
                <a:ea typeface="+mn-lt"/>
                <a:cs typeface="+mn-lt"/>
              </a:rPr>
              <a:t>solver</a:t>
            </a:r>
            <a:r>
              <a:rPr lang="en-GB" sz="1600" b="1" i="1" dirty="0">
                <a:latin typeface="Calibri"/>
                <a:ea typeface="+mn-lt"/>
                <a:cs typeface="+mn-lt"/>
              </a:rPr>
              <a:t>{‘</a:t>
            </a:r>
            <a:r>
              <a:rPr lang="en-GB" sz="1600" b="1" i="1" err="1">
                <a:latin typeface="Calibri"/>
                <a:ea typeface="+mn-lt"/>
                <a:cs typeface="+mn-lt"/>
              </a:rPr>
              <a:t>lbfgs</a:t>
            </a:r>
            <a:r>
              <a:rPr lang="en-GB" sz="1600" b="1" i="1" dirty="0">
                <a:latin typeface="Calibri"/>
                <a:ea typeface="+mn-lt"/>
                <a:cs typeface="+mn-lt"/>
              </a:rPr>
              <a:t>’, ‘</a:t>
            </a:r>
            <a:r>
              <a:rPr lang="en-GB" sz="1600" b="1" i="1" err="1">
                <a:latin typeface="Calibri"/>
                <a:ea typeface="+mn-lt"/>
                <a:cs typeface="+mn-lt"/>
              </a:rPr>
              <a:t>liblinear</a:t>
            </a:r>
            <a:r>
              <a:rPr lang="en-GB" sz="1600" b="1" i="1" dirty="0">
                <a:latin typeface="Calibri"/>
                <a:ea typeface="+mn-lt"/>
                <a:cs typeface="+mn-lt"/>
              </a:rPr>
              <a:t>’, ‘newton-cg’, ‘newton-</a:t>
            </a:r>
            <a:r>
              <a:rPr lang="en-GB" sz="1600" b="1" i="1" err="1">
                <a:latin typeface="Calibri"/>
                <a:ea typeface="+mn-lt"/>
                <a:cs typeface="+mn-lt"/>
              </a:rPr>
              <a:t>cholesky</a:t>
            </a:r>
            <a:r>
              <a:rPr lang="en-GB" sz="1600" b="1" i="1" dirty="0">
                <a:latin typeface="Calibri"/>
                <a:ea typeface="+mn-lt"/>
                <a:cs typeface="+mn-lt"/>
              </a:rPr>
              <a:t>’, ‘sag’, ‘saga’}, default=’</a:t>
            </a:r>
            <a:r>
              <a:rPr lang="en-GB" sz="1600" b="1" i="1" err="1">
                <a:latin typeface="Calibri"/>
                <a:ea typeface="+mn-lt"/>
                <a:cs typeface="+mn-lt"/>
              </a:rPr>
              <a:t>lbfgs</a:t>
            </a:r>
            <a:r>
              <a:rPr lang="en-GB" sz="1600" b="1" i="1" dirty="0">
                <a:latin typeface="Calibri"/>
                <a:ea typeface="+mn-lt"/>
                <a:cs typeface="+mn-lt"/>
              </a:rPr>
              <a:t>’</a:t>
            </a:r>
            <a:endParaRPr lang="en-GB" sz="1600" dirty="0">
              <a:latin typeface="Calibri"/>
              <a:cs typeface="Calibri"/>
            </a:endParaRPr>
          </a:p>
          <a:p>
            <a:r>
              <a:rPr lang="en-GB" sz="1600" dirty="0">
                <a:latin typeface="Calibri"/>
                <a:ea typeface="+mn-lt"/>
                <a:cs typeface="+mn-lt"/>
              </a:rPr>
              <a:t>Algorithm to use in the optimization problem. Default is ‘</a:t>
            </a:r>
            <a:r>
              <a:rPr lang="en-GB" sz="1600" dirty="0" err="1">
                <a:latin typeface="Calibri"/>
                <a:ea typeface="+mn-lt"/>
                <a:cs typeface="+mn-lt"/>
              </a:rPr>
              <a:t>lbfgs</a:t>
            </a:r>
            <a:r>
              <a:rPr lang="en-GB" sz="1600" dirty="0">
                <a:latin typeface="Calibri"/>
                <a:ea typeface="+mn-lt"/>
                <a:cs typeface="+mn-lt"/>
              </a:rPr>
              <a:t>’. To choose a solver, you might want to consider the following aspects:</a:t>
            </a:r>
            <a:endParaRPr lang="en-GB" sz="1600">
              <a:latin typeface="Calibri"/>
              <a:cs typeface="Calibri"/>
            </a:endParaRPr>
          </a:p>
          <a:p>
            <a:pPr lvl="1"/>
            <a:r>
              <a:rPr lang="en-GB" sz="1600" dirty="0">
                <a:latin typeface="Calibri"/>
                <a:ea typeface="+mn-lt"/>
                <a:cs typeface="+mn-lt"/>
              </a:rPr>
              <a:t>For small datasets, ‘</a:t>
            </a:r>
            <a:r>
              <a:rPr lang="en-GB" sz="1600" dirty="0" err="1">
                <a:latin typeface="Calibri"/>
                <a:ea typeface="+mn-lt"/>
                <a:cs typeface="+mn-lt"/>
              </a:rPr>
              <a:t>liblinear</a:t>
            </a:r>
            <a:r>
              <a:rPr lang="en-GB" sz="1600" dirty="0">
                <a:latin typeface="Calibri"/>
                <a:ea typeface="+mn-lt"/>
                <a:cs typeface="+mn-lt"/>
              </a:rPr>
              <a:t>’ is a good choice, whereas ‘sag’ and ‘saga’ are faster for large ones;</a:t>
            </a:r>
            <a:endParaRPr lang="en-GB" sz="1600">
              <a:latin typeface="Calibri"/>
              <a:cs typeface="Calibri"/>
            </a:endParaRPr>
          </a:p>
          <a:p>
            <a:pPr lvl="1"/>
            <a:r>
              <a:rPr lang="en-GB" sz="1600" dirty="0">
                <a:latin typeface="Calibri"/>
                <a:ea typeface="+mn-lt"/>
                <a:cs typeface="+mn-lt"/>
              </a:rPr>
              <a:t>For multiclass problems, only ‘newton-cg’, ‘sag’, ‘saga’ and ‘</a:t>
            </a:r>
            <a:r>
              <a:rPr lang="en-GB" sz="1600" dirty="0" err="1">
                <a:latin typeface="Calibri"/>
                <a:ea typeface="+mn-lt"/>
                <a:cs typeface="+mn-lt"/>
              </a:rPr>
              <a:t>lbfgs</a:t>
            </a:r>
            <a:r>
              <a:rPr lang="en-GB" sz="1600" dirty="0">
                <a:latin typeface="Calibri"/>
                <a:ea typeface="+mn-lt"/>
                <a:cs typeface="+mn-lt"/>
              </a:rPr>
              <a:t>’ handle multinomial loss;</a:t>
            </a:r>
            <a:endParaRPr lang="en-GB" sz="1600">
              <a:latin typeface="Calibri"/>
              <a:cs typeface="Calibri"/>
            </a:endParaRPr>
          </a:p>
          <a:p>
            <a:pPr lvl="1"/>
            <a:r>
              <a:rPr lang="en-GB" sz="1600" dirty="0">
                <a:latin typeface="Calibri"/>
                <a:ea typeface="+mn-lt"/>
                <a:cs typeface="+mn-lt"/>
              </a:rPr>
              <a:t>‘</a:t>
            </a:r>
            <a:r>
              <a:rPr lang="en-GB" sz="1600" err="1">
                <a:latin typeface="Calibri"/>
                <a:ea typeface="+mn-lt"/>
                <a:cs typeface="+mn-lt"/>
              </a:rPr>
              <a:t>liblinear</a:t>
            </a:r>
            <a:r>
              <a:rPr lang="en-GB" sz="1600" dirty="0">
                <a:latin typeface="Calibri"/>
                <a:ea typeface="+mn-lt"/>
                <a:cs typeface="+mn-lt"/>
              </a:rPr>
              <a:t>’ and ‘newton-</a:t>
            </a:r>
            <a:r>
              <a:rPr lang="en-GB" sz="1600" err="1">
                <a:latin typeface="Calibri"/>
                <a:ea typeface="+mn-lt"/>
                <a:cs typeface="+mn-lt"/>
              </a:rPr>
              <a:t>cholesky</a:t>
            </a:r>
            <a:r>
              <a:rPr lang="en-GB" sz="1600" dirty="0">
                <a:latin typeface="Calibri"/>
                <a:ea typeface="+mn-lt"/>
                <a:cs typeface="+mn-lt"/>
              </a:rPr>
              <a:t>’ can only handle binary classification by default. </a:t>
            </a:r>
            <a:endParaRPr lang="en-GB" sz="1600">
              <a:latin typeface="Calibri"/>
              <a:cs typeface="Calibri"/>
            </a:endParaRPr>
          </a:p>
          <a:p>
            <a:pPr marL="514350" indent="-514350"/>
            <a:endParaRPr lang="en-GB" sz="1000"/>
          </a:p>
        </p:txBody>
      </p:sp>
    </p:spTree>
    <p:extLst>
      <p:ext uri="{BB962C8B-B14F-4D97-AF65-F5344CB8AC3E}">
        <p14:creationId xmlns:p14="http://schemas.microsoft.com/office/powerpoint/2010/main" val="262263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50BC8-2B50-0FA6-8D15-ECDBDD27EB4A}"/>
              </a:ext>
            </a:extLst>
          </p:cNvPr>
          <p:cNvSpPr>
            <a:spLocks noGrp="1"/>
          </p:cNvSpPr>
          <p:nvPr>
            <p:ph idx="1"/>
          </p:nvPr>
        </p:nvSpPr>
        <p:spPr>
          <a:xfrm>
            <a:off x="257014" y="404948"/>
            <a:ext cx="11626311" cy="6198218"/>
          </a:xfrm>
        </p:spPr>
        <p:txBody>
          <a:bodyPr vert="horz" lIns="91440" tIns="45720" rIns="91440" bIns="45720" rtlCol="0" anchor="t">
            <a:normAutofit/>
          </a:bodyPr>
          <a:lstStyle/>
          <a:p>
            <a:r>
              <a:rPr lang="en-GB" sz="1800" b="1" err="1">
                <a:solidFill>
                  <a:srgbClr val="222832"/>
                </a:solidFill>
                <a:latin typeface="Calibri"/>
                <a:ea typeface="+mn-lt"/>
                <a:cs typeface="+mn-lt"/>
              </a:rPr>
              <a:t>C</a:t>
            </a:r>
            <a:r>
              <a:rPr lang="en-GB" sz="1800" b="1" i="1" err="1">
                <a:solidFill>
                  <a:srgbClr val="222832"/>
                </a:solidFill>
                <a:latin typeface="Calibri"/>
                <a:ea typeface="+mn-lt"/>
                <a:cs typeface="+mn-lt"/>
              </a:rPr>
              <a:t>float</a:t>
            </a:r>
            <a:r>
              <a:rPr lang="en-GB" sz="1800" b="1" i="1" dirty="0">
                <a:solidFill>
                  <a:srgbClr val="222832"/>
                </a:solidFill>
                <a:latin typeface="Calibri"/>
                <a:ea typeface="+mn-lt"/>
                <a:cs typeface="+mn-lt"/>
              </a:rPr>
              <a:t>, default=1.0</a:t>
            </a:r>
            <a:endParaRPr lang="en-GB" sz="1800" dirty="0">
              <a:latin typeface="Calibri"/>
              <a:cs typeface="Calibri"/>
            </a:endParaRPr>
          </a:p>
          <a:p>
            <a:r>
              <a:rPr lang="en-GB" sz="1800" dirty="0">
                <a:solidFill>
                  <a:srgbClr val="222832"/>
                </a:solidFill>
                <a:latin typeface="Calibri"/>
                <a:ea typeface="+mn-lt"/>
                <a:cs typeface="+mn-lt"/>
              </a:rPr>
              <a:t>Inverse of regularization strength; must be a positive float. Like in support vector machines, smaller values specify stronger regularization.</a:t>
            </a:r>
            <a:endParaRPr lang="en-GB" sz="1800" dirty="0">
              <a:latin typeface="Calibri"/>
              <a:cs typeface="Calibri"/>
            </a:endParaRPr>
          </a:p>
          <a:p>
            <a:pPr marL="0" indent="0">
              <a:buNone/>
            </a:pPr>
            <a:r>
              <a:rPr lang="en-GB" sz="4000" dirty="0">
                <a:latin typeface="Calibri"/>
                <a:cs typeface="Calibri"/>
              </a:rPr>
              <a:t>Decision Tree</a:t>
            </a:r>
          </a:p>
          <a:p>
            <a:r>
              <a:rPr lang="en-GB" sz="1800" b="1" dirty="0">
                <a:solidFill>
                  <a:srgbClr val="222832"/>
                </a:solidFill>
                <a:latin typeface="Calibri"/>
                <a:ea typeface="+mn-lt"/>
                <a:cs typeface="+mn-lt"/>
              </a:rPr>
              <a:t>criterion</a:t>
            </a:r>
            <a:r>
              <a:rPr lang="en-GB" sz="1400" b="1" i="1" dirty="0">
                <a:solidFill>
                  <a:srgbClr val="222832"/>
                </a:solidFill>
                <a:latin typeface="Calibri"/>
                <a:ea typeface="+mn-lt"/>
                <a:cs typeface="+mn-lt"/>
              </a:rPr>
              <a:t>{“</a:t>
            </a:r>
            <a:r>
              <a:rPr lang="en-GB" sz="1400" b="1" i="1" dirty="0" err="1">
                <a:solidFill>
                  <a:srgbClr val="222832"/>
                </a:solidFill>
                <a:latin typeface="Calibri"/>
                <a:ea typeface="+mn-lt"/>
                <a:cs typeface="+mn-lt"/>
              </a:rPr>
              <a:t>gini</a:t>
            </a:r>
            <a:r>
              <a:rPr lang="en-GB" sz="1400" b="1" i="1" dirty="0">
                <a:solidFill>
                  <a:srgbClr val="222832"/>
                </a:solidFill>
                <a:latin typeface="Calibri"/>
                <a:ea typeface="+mn-lt"/>
                <a:cs typeface="+mn-lt"/>
              </a:rPr>
              <a:t>”, “entropy”, “</a:t>
            </a:r>
            <a:r>
              <a:rPr lang="en-GB" sz="1400" b="1" i="1" dirty="0" err="1">
                <a:solidFill>
                  <a:srgbClr val="222832"/>
                </a:solidFill>
                <a:latin typeface="Calibri"/>
                <a:ea typeface="+mn-lt"/>
                <a:cs typeface="+mn-lt"/>
              </a:rPr>
              <a:t>log_loss</a:t>
            </a:r>
            <a:r>
              <a:rPr lang="en-GB" sz="1400" b="1" i="1" dirty="0">
                <a:solidFill>
                  <a:srgbClr val="222832"/>
                </a:solidFill>
                <a:latin typeface="Calibri"/>
                <a:ea typeface="+mn-lt"/>
                <a:cs typeface="+mn-lt"/>
              </a:rPr>
              <a:t>”}, default=”</a:t>
            </a:r>
            <a:r>
              <a:rPr lang="en-GB" sz="1400" b="1" i="1" dirty="0" err="1">
                <a:solidFill>
                  <a:srgbClr val="222832"/>
                </a:solidFill>
                <a:latin typeface="Calibri"/>
                <a:ea typeface="+mn-lt"/>
                <a:cs typeface="+mn-lt"/>
              </a:rPr>
              <a:t>gini</a:t>
            </a:r>
            <a:r>
              <a:rPr lang="en-GB" sz="1400" b="1" i="1" dirty="0">
                <a:solidFill>
                  <a:srgbClr val="222832"/>
                </a:solidFill>
                <a:latin typeface="Calibri"/>
                <a:ea typeface="+mn-lt"/>
                <a:cs typeface="+mn-lt"/>
              </a:rPr>
              <a:t>”</a:t>
            </a:r>
            <a:endParaRPr lang="en-GB" sz="1400" dirty="0">
              <a:latin typeface="Calibri"/>
              <a:cs typeface="Calibri"/>
            </a:endParaRPr>
          </a:p>
          <a:p>
            <a:r>
              <a:rPr lang="en-GB" sz="1400" dirty="0">
                <a:solidFill>
                  <a:srgbClr val="222832"/>
                </a:solidFill>
                <a:latin typeface="Calibri"/>
                <a:ea typeface="+mn-lt"/>
                <a:cs typeface="+mn-lt"/>
              </a:rPr>
              <a:t>The function to measure the quality of a split. Supported criteria are “</a:t>
            </a:r>
            <a:r>
              <a:rPr lang="en-GB" sz="1400" dirty="0" err="1">
                <a:solidFill>
                  <a:srgbClr val="222832"/>
                </a:solidFill>
                <a:latin typeface="Calibri"/>
                <a:ea typeface="+mn-lt"/>
                <a:cs typeface="+mn-lt"/>
              </a:rPr>
              <a:t>gini</a:t>
            </a:r>
            <a:r>
              <a:rPr lang="en-GB" sz="1400" dirty="0">
                <a:solidFill>
                  <a:srgbClr val="222832"/>
                </a:solidFill>
                <a:latin typeface="Calibri"/>
                <a:ea typeface="+mn-lt"/>
                <a:cs typeface="+mn-lt"/>
              </a:rPr>
              <a:t>” for the Gini impurity and “</a:t>
            </a:r>
            <a:r>
              <a:rPr lang="en-GB" sz="1400" dirty="0" err="1">
                <a:solidFill>
                  <a:srgbClr val="222832"/>
                </a:solidFill>
                <a:latin typeface="Calibri"/>
                <a:ea typeface="+mn-lt"/>
                <a:cs typeface="+mn-lt"/>
              </a:rPr>
              <a:t>log_loss</a:t>
            </a:r>
            <a:r>
              <a:rPr lang="en-GB" sz="1400" dirty="0">
                <a:solidFill>
                  <a:srgbClr val="222832"/>
                </a:solidFill>
                <a:latin typeface="Calibri"/>
                <a:ea typeface="+mn-lt"/>
                <a:cs typeface="+mn-lt"/>
              </a:rPr>
              <a:t>” and “entropy” both for the Shannon information gain</a:t>
            </a:r>
            <a:endParaRPr lang="en-GB" sz="1400" dirty="0">
              <a:latin typeface="Calibri"/>
              <a:cs typeface="Calibri"/>
            </a:endParaRPr>
          </a:p>
          <a:p>
            <a:r>
              <a:rPr lang="en-GB" sz="1800" b="1" dirty="0" err="1">
                <a:solidFill>
                  <a:srgbClr val="222832"/>
                </a:solidFill>
                <a:latin typeface="Calibri"/>
                <a:ea typeface="+mn-lt"/>
                <a:cs typeface="+mn-lt"/>
              </a:rPr>
              <a:t>max_depth</a:t>
            </a:r>
            <a:r>
              <a:rPr lang="en-GB" sz="1800" b="1" dirty="0">
                <a:solidFill>
                  <a:srgbClr val="222832"/>
                </a:solidFill>
                <a:latin typeface="Calibri"/>
                <a:ea typeface="+mn-lt"/>
                <a:cs typeface="+mn-lt"/>
              </a:rPr>
              <a:t> </a:t>
            </a:r>
            <a:r>
              <a:rPr lang="en-GB" sz="1800" b="1" i="1" dirty="0">
                <a:solidFill>
                  <a:srgbClr val="222832"/>
                </a:solidFill>
                <a:latin typeface="Calibri"/>
                <a:ea typeface="+mn-lt"/>
                <a:cs typeface="+mn-lt"/>
              </a:rPr>
              <a:t>int, default=None</a:t>
            </a:r>
            <a:endParaRPr lang="en-GB" sz="1800">
              <a:latin typeface="Calibri"/>
              <a:cs typeface="Calibri"/>
            </a:endParaRPr>
          </a:p>
          <a:p>
            <a:r>
              <a:rPr lang="en-GB" sz="1400" dirty="0">
                <a:solidFill>
                  <a:srgbClr val="222832"/>
                </a:solidFill>
                <a:latin typeface="Calibri"/>
                <a:ea typeface="+mn-lt"/>
                <a:cs typeface="+mn-lt"/>
              </a:rPr>
              <a:t>The maximum depth of the tree. If None, then nodes are expanded until all leaves are pure or until all leaves contain less than </a:t>
            </a:r>
            <a:r>
              <a:rPr lang="en-GB" sz="1400" dirty="0" err="1">
                <a:solidFill>
                  <a:srgbClr val="222832"/>
                </a:solidFill>
                <a:latin typeface="Calibri"/>
                <a:ea typeface="+mn-lt"/>
                <a:cs typeface="+mn-lt"/>
              </a:rPr>
              <a:t>min_samples_split</a:t>
            </a:r>
            <a:r>
              <a:rPr lang="en-GB" sz="1400" dirty="0">
                <a:solidFill>
                  <a:srgbClr val="222832"/>
                </a:solidFill>
                <a:latin typeface="Calibri"/>
                <a:ea typeface="+mn-lt"/>
                <a:cs typeface="+mn-lt"/>
              </a:rPr>
              <a:t> samples.</a:t>
            </a:r>
            <a:endParaRPr lang="en-GB" sz="1400" dirty="0">
              <a:latin typeface="Calibri"/>
              <a:cs typeface="Calibri"/>
            </a:endParaRPr>
          </a:p>
          <a:p>
            <a:r>
              <a:rPr lang="en-GB" sz="1800" b="1" err="1">
                <a:solidFill>
                  <a:srgbClr val="222832"/>
                </a:solidFill>
                <a:latin typeface="Calibri"/>
                <a:ea typeface="+mn-lt"/>
                <a:cs typeface="+mn-lt"/>
              </a:rPr>
              <a:t>min_samples_split</a:t>
            </a:r>
            <a:r>
              <a:rPr lang="en-GB" sz="1800" b="1" i="1" err="1">
                <a:solidFill>
                  <a:srgbClr val="222832"/>
                </a:solidFill>
                <a:latin typeface="Calibri"/>
                <a:ea typeface="+mn-lt"/>
                <a:cs typeface="+mn-lt"/>
              </a:rPr>
              <a:t>int</a:t>
            </a:r>
            <a:r>
              <a:rPr lang="en-GB" sz="1800" b="1" i="1" dirty="0">
                <a:solidFill>
                  <a:srgbClr val="222832"/>
                </a:solidFill>
                <a:latin typeface="Calibri"/>
                <a:ea typeface="+mn-lt"/>
                <a:cs typeface="+mn-lt"/>
              </a:rPr>
              <a:t> or float, default=2</a:t>
            </a:r>
            <a:endParaRPr lang="en-GB" sz="1800">
              <a:latin typeface="Calibri"/>
              <a:cs typeface="Calibri"/>
            </a:endParaRPr>
          </a:p>
          <a:p>
            <a:r>
              <a:rPr lang="en-GB" sz="1400" dirty="0">
                <a:solidFill>
                  <a:srgbClr val="222832"/>
                </a:solidFill>
                <a:latin typeface="Calibri"/>
                <a:ea typeface="+mn-lt"/>
                <a:cs typeface="+mn-lt"/>
              </a:rPr>
              <a:t>The minimum number of samples required to split an internal node:</a:t>
            </a:r>
            <a:endParaRPr lang="en-GB" sz="1400" dirty="0">
              <a:latin typeface="Calibri"/>
              <a:cs typeface="Calibri"/>
            </a:endParaRPr>
          </a:p>
          <a:p>
            <a:pPr lvl="1"/>
            <a:r>
              <a:rPr lang="en-GB" sz="1400" dirty="0">
                <a:solidFill>
                  <a:srgbClr val="222832"/>
                </a:solidFill>
                <a:latin typeface="Calibri"/>
                <a:ea typeface="+mn-lt"/>
                <a:cs typeface="+mn-lt"/>
              </a:rPr>
              <a:t>If int, then consider </a:t>
            </a:r>
            <a:r>
              <a:rPr lang="en-GB" sz="1400" dirty="0" err="1">
                <a:latin typeface="Calibri"/>
                <a:cs typeface="Calibri"/>
              </a:rPr>
              <a:t>min_samples_split</a:t>
            </a:r>
            <a:r>
              <a:rPr lang="en-GB" sz="1400" dirty="0">
                <a:solidFill>
                  <a:srgbClr val="222832"/>
                </a:solidFill>
                <a:latin typeface="Calibri"/>
                <a:ea typeface="+mn-lt"/>
                <a:cs typeface="+mn-lt"/>
              </a:rPr>
              <a:t> as the minimum number.</a:t>
            </a:r>
            <a:endParaRPr lang="en-GB" sz="1400" dirty="0">
              <a:latin typeface="Calibri"/>
              <a:cs typeface="Calibri"/>
            </a:endParaRPr>
          </a:p>
          <a:p>
            <a:pPr lvl="1"/>
            <a:r>
              <a:rPr lang="en-GB" sz="1400" dirty="0">
                <a:solidFill>
                  <a:srgbClr val="222832"/>
                </a:solidFill>
                <a:latin typeface="Calibri"/>
                <a:ea typeface="+mn-lt"/>
                <a:cs typeface="+mn-lt"/>
              </a:rPr>
              <a:t>If float, then </a:t>
            </a:r>
            <a:r>
              <a:rPr lang="en-GB" sz="1400" err="1">
                <a:latin typeface="Calibri"/>
                <a:cs typeface="Calibri"/>
              </a:rPr>
              <a:t>min_samples_split</a:t>
            </a:r>
            <a:r>
              <a:rPr lang="en-GB" sz="1400" dirty="0">
                <a:solidFill>
                  <a:srgbClr val="222832"/>
                </a:solidFill>
                <a:latin typeface="Calibri"/>
                <a:ea typeface="+mn-lt"/>
                <a:cs typeface="+mn-lt"/>
              </a:rPr>
              <a:t> is a fraction and </a:t>
            </a:r>
            <a:r>
              <a:rPr lang="en-GB" sz="1400" dirty="0">
                <a:latin typeface="Calibri"/>
                <a:cs typeface="Calibri"/>
              </a:rPr>
              <a:t>ceil(</a:t>
            </a:r>
            <a:r>
              <a:rPr lang="en-GB" sz="1400" err="1">
                <a:latin typeface="Calibri"/>
                <a:cs typeface="Calibri"/>
              </a:rPr>
              <a:t>min_samples_split</a:t>
            </a:r>
            <a:r>
              <a:rPr lang="en-GB" sz="1400" dirty="0">
                <a:latin typeface="Calibri"/>
                <a:cs typeface="Calibri"/>
              </a:rPr>
              <a:t> * </a:t>
            </a:r>
            <a:r>
              <a:rPr lang="en-GB" sz="1400" err="1">
                <a:latin typeface="Calibri"/>
                <a:cs typeface="Calibri"/>
              </a:rPr>
              <a:t>n_samples</a:t>
            </a:r>
            <a:r>
              <a:rPr lang="en-GB" sz="1400" dirty="0">
                <a:latin typeface="Calibri"/>
                <a:cs typeface="Calibri"/>
              </a:rPr>
              <a:t>)</a:t>
            </a:r>
            <a:r>
              <a:rPr lang="en-GB" sz="1400" dirty="0">
                <a:solidFill>
                  <a:srgbClr val="222832"/>
                </a:solidFill>
                <a:latin typeface="Calibri"/>
                <a:ea typeface="+mn-lt"/>
                <a:cs typeface="+mn-lt"/>
              </a:rPr>
              <a:t> are the minimum number of samples for each split.</a:t>
            </a:r>
            <a:endParaRPr lang="en-GB" sz="1400">
              <a:latin typeface="Calibri"/>
              <a:cs typeface="Calibri"/>
            </a:endParaRPr>
          </a:p>
          <a:p>
            <a:r>
              <a:rPr lang="en-GB" sz="1800" b="1" dirty="0" err="1">
                <a:solidFill>
                  <a:srgbClr val="222832"/>
                </a:solidFill>
                <a:latin typeface="Calibri"/>
                <a:ea typeface="+mn-lt"/>
                <a:cs typeface="+mn-lt"/>
              </a:rPr>
              <a:t>min_samples_leaf</a:t>
            </a:r>
            <a:r>
              <a:rPr lang="en-GB" sz="1800" b="1" dirty="0">
                <a:solidFill>
                  <a:srgbClr val="222832"/>
                </a:solidFill>
                <a:latin typeface="Calibri"/>
                <a:ea typeface="+mn-lt"/>
                <a:cs typeface="+mn-lt"/>
              </a:rPr>
              <a:t> </a:t>
            </a:r>
            <a:r>
              <a:rPr lang="en-GB" sz="1800" b="1" i="1" dirty="0">
                <a:solidFill>
                  <a:srgbClr val="222832"/>
                </a:solidFill>
                <a:latin typeface="Calibri"/>
                <a:ea typeface="+mn-lt"/>
                <a:cs typeface="+mn-lt"/>
              </a:rPr>
              <a:t>i</a:t>
            </a:r>
            <a:r>
              <a:rPr lang="en-GB" sz="1400" b="1" i="1" dirty="0">
                <a:solidFill>
                  <a:srgbClr val="222832"/>
                </a:solidFill>
                <a:latin typeface="Calibri"/>
                <a:ea typeface="+mn-lt"/>
                <a:cs typeface="+mn-lt"/>
              </a:rPr>
              <a:t>nt or float, default=1</a:t>
            </a:r>
            <a:endParaRPr lang="en-GB" sz="1400" dirty="0">
              <a:latin typeface="Calibri"/>
              <a:cs typeface="Calibri"/>
            </a:endParaRPr>
          </a:p>
          <a:p>
            <a:r>
              <a:rPr lang="en-GB" sz="1400" dirty="0">
                <a:solidFill>
                  <a:srgbClr val="222832"/>
                </a:solidFill>
                <a:latin typeface="Calibri"/>
                <a:ea typeface="+mn-lt"/>
                <a:cs typeface="+mn-lt"/>
              </a:rPr>
              <a:t>The minimum number of samples required to be at a leaf node. A split point at any depth will only be considered if it leaves at least </a:t>
            </a:r>
            <a:r>
              <a:rPr lang="en-GB" sz="1400" dirty="0" err="1">
                <a:latin typeface="Calibri"/>
                <a:cs typeface="Calibri"/>
              </a:rPr>
              <a:t>min_samples_leaf</a:t>
            </a:r>
            <a:r>
              <a:rPr lang="en-GB" sz="1400" dirty="0">
                <a:solidFill>
                  <a:srgbClr val="222832"/>
                </a:solidFill>
                <a:latin typeface="Calibri"/>
                <a:ea typeface="+mn-lt"/>
                <a:cs typeface="+mn-lt"/>
              </a:rPr>
              <a:t> training samples in each of the left and right branches. This may have the effect of smoothing the model, especially in regression.</a:t>
            </a:r>
            <a:endParaRPr lang="en-GB" sz="1400" dirty="0">
              <a:latin typeface="Calibri"/>
              <a:cs typeface="Calibri"/>
            </a:endParaRPr>
          </a:p>
          <a:p>
            <a:pPr lvl="1"/>
            <a:r>
              <a:rPr lang="en-GB" sz="1400" dirty="0">
                <a:solidFill>
                  <a:srgbClr val="222832"/>
                </a:solidFill>
                <a:latin typeface="Calibri"/>
                <a:ea typeface="+mn-lt"/>
                <a:cs typeface="+mn-lt"/>
              </a:rPr>
              <a:t>If int, then consider </a:t>
            </a:r>
            <a:r>
              <a:rPr lang="en-GB" sz="1400" err="1">
                <a:latin typeface="Calibri"/>
                <a:cs typeface="Calibri"/>
              </a:rPr>
              <a:t>min_samples_leaf</a:t>
            </a:r>
            <a:r>
              <a:rPr lang="en-GB" sz="1400" dirty="0">
                <a:solidFill>
                  <a:srgbClr val="222832"/>
                </a:solidFill>
                <a:latin typeface="Calibri"/>
                <a:ea typeface="+mn-lt"/>
                <a:cs typeface="+mn-lt"/>
              </a:rPr>
              <a:t> as the minimum number.</a:t>
            </a:r>
            <a:endParaRPr lang="en-GB" sz="1400">
              <a:latin typeface="Calibri"/>
              <a:cs typeface="Calibri"/>
            </a:endParaRPr>
          </a:p>
          <a:p>
            <a:pPr lvl="1"/>
            <a:r>
              <a:rPr lang="en-GB" sz="1400" dirty="0">
                <a:solidFill>
                  <a:srgbClr val="222832"/>
                </a:solidFill>
                <a:latin typeface="Calibri"/>
                <a:ea typeface="+mn-lt"/>
                <a:cs typeface="+mn-lt"/>
              </a:rPr>
              <a:t>If float, then </a:t>
            </a:r>
            <a:r>
              <a:rPr lang="en-GB" sz="1400" err="1">
                <a:latin typeface="Calibri"/>
                <a:cs typeface="Calibri"/>
              </a:rPr>
              <a:t>min_samples_leaf</a:t>
            </a:r>
            <a:r>
              <a:rPr lang="en-GB" sz="1400" dirty="0">
                <a:solidFill>
                  <a:srgbClr val="222832"/>
                </a:solidFill>
                <a:latin typeface="Calibri"/>
                <a:ea typeface="+mn-lt"/>
                <a:cs typeface="+mn-lt"/>
              </a:rPr>
              <a:t> is a fraction and </a:t>
            </a:r>
            <a:r>
              <a:rPr lang="en-GB" sz="1400" dirty="0">
                <a:latin typeface="Calibri"/>
                <a:cs typeface="Calibri"/>
              </a:rPr>
              <a:t>ceil(</a:t>
            </a:r>
            <a:r>
              <a:rPr lang="en-GB" sz="1400" err="1">
                <a:latin typeface="Calibri"/>
                <a:cs typeface="Calibri"/>
              </a:rPr>
              <a:t>min_samples_leaf</a:t>
            </a:r>
            <a:r>
              <a:rPr lang="en-GB" sz="1400" dirty="0">
                <a:latin typeface="Calibri"/>
                <a:cs typeface="Calibri"/>
              </a:rPr>
              <a:t> * </a:t>
            </a:r>
            <a:r>
              <a:rPr lang="en-GB" sz="1400" err="1">
                <a:latin typeface="Calibri"/>
                <a:cs typeface="Calibri"/>
              </a:rPr>
              <a:t>n_samples</a:t>
            </a:r>
            <a:r>
              <a:rPr lang="en-GB" sz="1400" dirty="0">
                <a:latin typeface="Calibri"/>
                <a:cs typeface="Calibri"/>
              </a:rPr>
              <a:t>)</a:t>
            </a:r>
            <a:r>
              <a:rPr lang="en-GB" sz="1400" dirty="0">
                <a:solidFill>
                  <a:srgbClr val="222832"/>
                </a:solidFill>
                <a:latin typeface="Calibri"/>
                <a:ea typeface="+mn-lt"/>
                <a:cs typeface="+mn-lt"/>
              </a:rPr>
              <a:t> are the minimum number of samples for each node.</a:t>
            </a:r>
            <a:endParaRPr lang="en-GB" sz="1400">
              <a:latin typeface="Calibri"/>
              <a:cs typeface="Calibri"/>
            </a:endParaRPr>
          </a:p>
          <a:p>
            <a:endParaRPr lang="en-GB" sz="4400" dirty="0">
              <a:latin typeface="Calibri"/>
              <a:cs typeface="Calibri"/>
            </a:endParaRPr>
          </a:p>
        </p:txBody>
      </p:sp>
    </p:spTree>
    <p:extLst>
      <p:ext uri="{BB962C8B-B14F-4D97-AF65-F5344CB8AC3E}">
        <p14:creationId xmlns:p14="http://schemas.microsoft.com/office/powerpoint/2010/main" val="503458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D942-371D-DC29-A243-053FDE990D52}"/>
              </a:ext>
            </a:extLst>
          </p:cNvPr>
          <p:cNvSpPr>
            <a:spLocks noGrp="1"/>
          </p:cNvSpPr>
          <p:nvPr>
            <p:ph type="title"/>
          </p:nvPr>
        </p:nvSpPr>
        <p:spPr/>
        <p:txBody>
          <a:bodyPr/>
          <a:lstStyle/>
          <a:p>
            <a:r>
              <a:rPr lang="en-GB" dirty="0"/>
              <a:t>Code Snippets</a:t>
            </a:r>
          </a:p>
        </p:txBody>
      </p:sp>
      <p:pic>
        <p:nvPicPr>
          <p:cNvPr id="4" name="Content Placeholder 3" descr="A screen shot of a computer&#10;&#10;Description automatically generated">
            <a:extLst>
              <a:ext uri="{FF2B5EF4-FFF2-40B4-BE49-F238E27FC236}">
                <a16:creationId xmlns:a16="http://schemas.microsoft.com/office/drawing/2014/main" id="{6917097B-047F-8136-3185-FDB3E1FFC21B}"/>
              </a:ext>
            </a:extLst>
          </p:cNvPr>
          <p:cNvPicPr>
            <a:picLocks noGrp="1" noChangeAspect="1"/>
          </p:cNvPicPr>
          <p:nvPr>
            <p:ph idx="1"/>
          </p:nvPr>
        </p:nvPicPr>
        <p:blipFill>
          <a:blip r:embed="rId2"/>
          <a:stretch>
            <a:fillRect/>
          </a:stretch>
        </p:blipFill>
        <p:spPr>
          <a:xfrm>
            <a:off x="839308" y="2127544"/>
            <a:ext cx="8905875" cy="1304925"/>
          </a:xfrm>
        </p:spPr>
      </p:pic>
      <p:pic>
        <p:nvPicPr>
          <p:cNvPr id="5" name="Picture 4" descr="A computer screen shot of a code&#10;&#10;Description automatically generated">
            <a:extLst>
              <a:ext uri="{FF2B5EF4-FFF2-40B4-BE49-F238E27FC236}">
                <a16:creationId xmlns:a16="http://schemas.microsoft.com/office/drawing/2014/main" id="{3640E47F-0197-8E7D-D638-ED16F409C363}"/>
              </a:ext>
            </a:extLst>
          </p:cNvPr>
          <p:cNvPicPr>
            <a:picLocks noChangeAspect="1"/>
          </p:cNvPicPr>
          <p:nvPr/>
        </p:nvPicPr>
        <p:blipFill>
          <a:blip r:embed="rId3"/>
          <a:stretch>
            <a:fillRect/>
          </a:stretch>
        </p:blipFill>
        <p:spPr>
          <a:xfrm>
            <a:off x="1364881" y="4325133"/>
            <a:ext cx="10506075" cy="2362200"/>
          </a:xfrm>
          <a:prstGeom prst="rect">
            <a:avLst/>
          </a:prstGeom>
        </p:spPr>
      </p:pic>
      <p:sp>
        <p:nvSpPr>
          <p:cNvPr id="6" name="TextBox 5">
            <a:extLst>
              <a:ext uri="{FF2B5EF4-FFF2-40B4-BE49-F238E27FC236}">
                <a16:creationId xmlns:a16="http://schemas.microsoft.com/office/drawing/2014/main" id="{0028F562-CDF0-1D27-9FE8-427DE9CC0765}"/>
              </a:ext>
            </a:extLst>
          </p:cNvPr>
          <p:cNvSpPr txBox="1"/>
          <p:nvPr/>
        </p:nvSpPr>
        <p:spPr>
          <a:xfrm>
            <a:off x="306818" y="1647129"/>
            <a:ext cx="39886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importing libraries</a:t>
            </a:r>
          </a:p>
        </p:txBody>
      </p:sp>
      <p:sp>
        <p:nvSpPr>
          <p:cNvPr id="7" name="TextBox 6">
            <a:extLst>
              <a:ext uri="{FF2B5EF4-FFF2-40B4-BE49-F238E27FC236}">
                <a16:creationId xmlns:a16="http://schemas.microsoft.com/office/drawing/2014/main" id="{F302E693-15CB-C362-402C-411CF4A40EAF}"/>
              </a:ext>
            </a:extLst>
          </p:cNvPr>
          <p:cNvSpPr txBox="1"/>
          <p:nvPr/>
        </p:nvSpPr>
        <p:spPr>
          <a:xfrm>
            <a:off x="355263" y="3924044"/>
            <a:ext cx="43439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Parameters for tuning</a:t>
            </a:r>
          </a:p>
        </p:txBody>
      </p:sp>
    </p:spTree>
    <p:extLst>
      <p:ext uri="{BB962C8B-B14F-4D97-AF65-F5344CB8AC3E}">
        <p14:creationId xmlns:p14="http://schemas.microsoft.com/office/powerpoint/2010/main" val="1263875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1F74-A3C9-64AD-570C-5823DE98428A}"/>
              </a:ext>
            </a:extLst>
          </p:cNvPr>
          <p:cNvSpPr>
            <a:spLocks noGrp="1"/>
          </p:cNvSpPr>
          <p:nvPr>
            <p:ph type="title"/>
          </p:nvPr>
        </p:nvSpPr>
        <p:spPr/>
        <p:txBody>
          <a:bodyPr/>
          <a:lstStyle/>
          <a:p>
            <a:r>
              <a:rPr lang="en-GB" dirty="0"/>
              <a:t>Difference Before and After performing </a:t>
            </a:r>
            <a:r>
              <a:rPr lang="en-GB" dirty="0" err="1"/>
              <a:t>HyperParameter</a:t>
            </a:r>
            <a:r>
              <a:rPr lang="en-GB" dirty="0"/>
              <a:t> tuning</a:t>
            </a:r>
          </a:p>
        </p:txBody>
      </p:sp>
      <p:sp>
        <p:nvSpPr>
          <p:cNvPr id="3" name="Content Placeholder 2">
            <a:extLst>
              <a:ext uri="{FF2B5EF4-FFF2-40B4-BE49-F238E27FC236}">
                <a16:creationId xmlns:a16="http://schemas.microsoft.com/office/drawing/2014/main" id="{7E98AD4E-CED4-5D1D-6FA4-2809A559C1DC}"/>
              </a:ext>
            </a:extLst>
          </p:cNvPr>
          <p:cNvSpPr>
            <a:spLocks noGrp="1"/>
          </p:cNvSpPr>
          <p:nvPr>
            <p:ph sz="half" idx="1"/>
          </p:nvPr>
        </p:nvSpPr>
        <p:spPr/>
        <p:txBody>
          <a:bodyPr vert="horz" lIns="91440" tIns="45720" rIns="91440" bIns="45720" rtlCol="0" anchor="t">
            <a:normAutofit/>
          </a:bodyPr>
          <a:lstStyle/>
          <a:p>
            <a:r>
              <a:rPr lang="en-GB" dirty="0"/>
              <a:t>Accuracy Before performing hyperparameter tuning</a:t>
            </a:r>
          </a:p>
          <a:p>
            <a:endParaRPr lang="en-GB" dirty="0"/>
          </a:p>
        </p:txBody>
      </p:sp>
      <p:sp>
        <p:nvSpPr>
          <p:cNvPr id="4" name="Content Placeholder 3">
            <a:extLst>
              <a:ext uri="{FF2B5EF4-FFF2-40B4-BE49-F238E27FC236}">
                <a16:creationId xmlns:a16="http://schemas.microsoft.com/office/drawing/2014/main" id="{B39F91A7-E628-7288-88A8-4536898FF1D6}"/>
              </a:ext>
            </a:extLst>
          </p:cNvPr>
          <p:cNvSpPr>
            <a:spLocks noGrp="1"/>
          </p:cNvSpPr>
          <p:nvPr>
            <p:ph sz="half" idx="2"/>
          </p:nvPr>
        </p:nvSpPr>
        <p:spPr/>
        <p:txBody>
          <a:bodyPr vert="horz" lIns="91440" tIns="45720" rIns="91440" bIns="45720" rtlCol="0" anchor="t">
            <a:normAutofit/>
          </a:bodyPr>
          <a:lstStyle/>
          <a:p>
            <a:r>
              <a:rPr lang="en-GB" dirty="0"/>
              <a:t>Accuracy after performing hyperparameter tuning </a:t>
            </a:r>
          </a:p>
        </p:txBody>
      </p:sp>
      <p:pic>
        <p:nvPicPr>
          <p:cNvPr id="5" name="Picture 4">
            <a:extLst>
              <a:ext uri="{FF2B5EF4-FFF2-40B4-BE49-F238E27FC236}">
                <a16:creationId xmlns:a16="http://schemas.microsoft.com/office/drawing/2014/main" id="{1BEAA39C-BFEB-07E8-9D86-93E28EC2DAD0}"/>
              </a:ext>
            </a:extLst>
          </p:cNvPr>
          <p:cNvPicPr>
            <a:picLocks noChangeAspect="1"/>
          </p:cNvPicPr>
          <p:nvPr/>
        </p:nvPicPr>
        <p:blipFill>
          <a:blip r:embed="rId2"/>
          <a:stretch>
            <a:fillRect/>
          </a:stretch>
        </p:blipFill>
        <p:spPr>
          <a:xfrm>
            <a:off x="835778" y="3434246"/>
            <a:ext cx="3752850" cy="4286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27B232F-7F27-6518-FB12-187AB270D498}"/>
              </a:ext>
            </a:extLst>
          </p:cNvPr>
          <p:cNvPicPr>
            <a:picLocks noChangeAspect="1"/>
          </p:cNvPicPr>
          <p:nvPr/>
        </p:nvPicPr>
        <p:blipFill>
          <a:blip r:embed="rId3"/>
          <a:stretch>
            <a:fillRect/>
          </a:stretch>
        </p:blipFill>
        <p:spPr>
          <a:xfrm>
            <a:off x="7126637" y="3262473"/>
            <a:ext cx="2743200" cy="2929018"/>
          </a:xfrm>
          <a:prstGeom prst="rect">
            <a:avLst/>
          </a:prstGeom>
        </p:spPr>
      </p:pic>
      <p:cxnSp>
        <p:nvCxnSpPr>
          <p:cNvPr id="7" name="Straight Arrow Connector 6">
            <a:extLst>
              <a:ext uri="{FF2B5EF4-FFF2-40B4-BE49-F238E27FC236}">
                <a16:creationId xmlns:a16="http://schemas.microsoft.com/office/drawing/2014/main" id="{9380DF3F-21D0-ECA3-5B45-1C725A9716BF}"/>
              </a:ext>
            </a:extLst>
          </p:cNvPr>
          <p:cNvCxnSpPr/>
          <p:nvPr/>
        </p:nvCxnSpPr>
        <p:spPr>
          <a:xfrm>
            <a:off x="6052087" y="1861089"/>
            <a:ext cx="61993" cy="4995618"/>
          </a:xfrm>
          <a:prstGeom prst="straightConnector1">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F29CF92-B9C5-FCAE-3717-19523C01E6E3}"/>
              </a:ext>
            </a:extLst>
          </p:cNvPr>
          <p:cNvCxnSpPr/>
          <p:nvPr/>
        </p:nvCxnSpPr>
        <p:spPr>
          <a:xfrm flipV="1">
            <a:off x="809302" y="1820566"/>
            <a:ext cx="10200466" cy="54245"/>
          </a:xfrm>
          <a:prstGeom prst="straightConnector1">
            <a:avLst/>
          </a:prstGeom>
          <a:ln>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7227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1B4E-1040-8516-BECF-018D0804E4B4}"/>
              </a:ext>
            </a:extLst>
          </p:cNvPr>
          <p:cNvSpPr>
            <a:spLocks noGrp="1"/>
          </p:cNvSpPr>
          <p:nvPr>
            <p:ph type="ctrTitle"/>
          </p:nvPr>
        </p:nvSpPr>
        <p:spPr>
          <a:xfrm>
            <a:off x="1524000" y="1122363"/>
            <a:ext cx="9144000" cy="2891295"/>
          </a:xfrm>
        </p:spPr>
        <p:txBody>
          <a:bodyPr>
            <a:normAutofit/>
          </a:bodyPr>
          <a:lstStyle/>
          <a:p>
            <a:r>
              <a:rPr lang="en-GB" dirty="0"/>
              <a:t>Advantages </a:t>
            </a:r>
          </a:p>
        </p:txBody>
      </p:sp>
      <p:sp>
        <p:nvSpPr>
          <p:cNvPr id="3" name="Subtitle 2">
            <a:extLst>
              <a:ext uri="{FF2B5EF4-FFF2-40B4-BE49-F238E27FC236}">
                <a16:creationId xmlns:a16="http://schemas.microsoft.com/office/drawing/2014/main" id="{B454B43D-D9D8-B73D-A8B8-20C42463BCA0}"/>
              </a:ext>
            </a:extLst>
          </p:cNvPr>
          <p:cNvSpPr>
            <a:spLocks noGrp="1"/>
          </p:cNvSpPr>
          <p:nvPr>
            <p:ph type="subTitle" idx="1"/>
          </p:nvPr>
        </p:nvSpPr>
        <p:spPr>
          <a:xfrm>
            <a:off x="4003729" y="3317902"/>
            <a:ext cx="4145797" cy="1010000"/>
          </a:xfrm>
        </p:spPr>
        <p:txBody>
          <a:bodyPr/>
          <a:lstStyle/>
          <a:p>
            <a:endParaRPr lang="en-GB"/>
          </a:p>
        </p:txBody>
      </p:sp>
      <p:sp>
        <p:nvSpPr>
          <p:cNvPr id="4" name="Call-out: Right Arrow 3">
            <a:extLst>
              <a:ext uri="{FF2B5EF4-FFF2-40B4-BE49-F238E27FC236}">
                <a16:creationId xmlns:a16="http://schemas.microsoft.com/office/drawing/2014/main" id="{727435A3-4DBF-43CA-4F5E-AC66B04970C7}"/>
              </a:ext>
            </a:extLst>
          </p:cNvPr>
          <p:cNvSpPr/>
          <p:nvPr/>
        </p:nvSpPr>
        <p:spPr>
          <a:xfrm rot="8580000">
            <a:off x="8025332" y="1176497"/>
            <a:ext cx="2518474" cy="2105185"/>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5" name="Call-out: Right Arrow 4">
            <a:extLst>
              <a:ext uri="{FF2B5EF4-FFF2-40B4-BE49-F238E27FC236}">
                <a16:creationId xmlns:a16="http://schemas.microsoft.com/office/drawing/2014/main" id="{A20E6469-9BD6-906B-1338-9574F9AD3E29}"/>
              </a:ext>
            </a:extLst>
          </p:cNvPr>
          <p:cNvSpPr/>
          <p:nvPr/>
        </p:nvSpPr>
        <p:spPr>
          <a:xfrm rot="2040000">
            <a:off x="1334399" y="916885"/>
            <a:ext cx="2686371" cy="1950202"/>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t>Improved </a:t>
            </a:r>
            <a:endParaRPr lang="en-US" dirty="0"/>
          </a:p>
          <a:p>
            <a:pPr algn="ctr"/>
            <a:r>
              <a:rPr lang="en-GB" dirty="0"/>
              <a:t>model     performance</a:t>
            </a:r>
            <a:endParaRPr lang="en-US"/>
          </a:p>
        </p:txBody>
      </p:sp>
      <p:sp>
        <p:nvSpPr>
          <p:cNvPr id="6" name="Call-out: Right Arrow 5">
            <a:extLst>
              <a:ext uri="{FF2B5EF4-FFF2-40B4-BE49-F238E27FC236}">
                <a16:creationId xmlns:a16="http://schemas.microsoft.com/office/drawing/2014/main" id="{46013DF1-C811-ECCA-7CF1-390CD17D641C}"/>
              </a:ext>
            </a:extLst>
          </p:cNvPr>
          <p:cNvSpPr/>
          <p:nvPr/>
        </p:nvSpPr>
        <p:spPr>
          <a:xfrm rot="-1080000">
            <a:off x="499381" y="3764318"/>
            <a:ext cx="2518474" cy="2092270"/>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t>Reduced </a:t>
            </a:r>
            <a:endParaRPr lang="en-US" dirty="0"/>
          </a:p>
          <a:p>
            <a:pPr algn="ctr"/>
            <a:r>
              <a:rPr lang="en-GB" dirty="0"/>
              <a:t>Overfitting</a:t>
            </a:r>
          </a:p>
        </p:txBody>
      </p:sp>
      <p:sp>
        <p:nvSpPr>
          <p:cNvPr id="7" name="Call-out: Right Arrow 6">
            <a:extLst>
              <a:ext uri="{FF2B5EF4-FFF2-40B4-BE49-F238E27FC236}">
                <a16:creationId xmlns:a16="http://schemas.microsoft.com/office/drawing/2014/main" id="{2AB43BE8-404B-748B-BD7B-BDDB2650D7E9}"/>
              </a:ext>
            </a:extLst>
          </p:cNvPr>
          <p:cNvSpPr/>
          <p:nvPr/>
        </p:nvSpPr>
        <p:spPr>
          <a:xfrm rot="16200000">
            <a:off x="4559153" y="4627423"/>
            <a:ext cx="2053525" cy="2066441"/>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400" dirty="0"/>
          </a:p>
        </p:txBody>
      </p:sp>
      <p:sp>
        <p:nvSpPr>
          <p:cNvPr id="8" name="Call-out: Right Arrow 7">
            <a:extLst>
              <a:ext uri="{FF2B5EF4-FFF2-40B4-BE49-F238E27FC236}">
                <a16:creationId xmlns:a16="http://schemas.microsoft.com/office/drawing/2014/main" id="{DD4E07B3-5014-6E2C-C89A-53F1181CBE36}"/>
              </a:ext>
            </a:extLst>
          </p:cNvPr>
          <p:cNvSpPr/>
          <p:nvPr/>
        </p:nvSpPr>
        <p:spPr>
          <a:xfrm rot="12240000">
            <a:off x="8319930" y="4057078"/>
            <a:ext cx="2686371" cy="2182678"/>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t>  </a:t>
            </a:r>
            <a:endParaRPr lang="en-GB"/>
          </a:p>
        </p:txBody>
      </p:sp>
      <p:sp>
        <p:nvSpPr>
          <p:cNvPr id="9" name="TextBox 8">
            <a:extLst>
              <a:ext uri="{FF2B5EF4-FFF2-40B4-BE49-F238E27FC236}">
                <a16:creationId xmlns:a16="http://schemas.microsoft.com/office/drawing/2014/main" id="{6C4E162A-BEBA-957D-E12D-F6F64181D0BB}"/>
              </a:ext>
            </a:extLst>
          </p:cNvPr>
          <p:cNvSpPr txBox="1"/>
          <p:nvPr/>
        </p:nvSpPr>
        <p:spPr>
          <a:xfrm>
            <a:off x="4715313" y="5648666"/>
            <a:ext cx="18957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FFFFFF"/>
                </a:solidFill>
                <a:latin typeface="Nunito"/>
                <a:ea typeface="Nunito"/>
                <a:cs typeface="Nunito"/>
              </a:rPr>
              <a:t>Enhanced model generalizability</a:t>
            </a:r>
            <a:endParaRPr lang="en-GB"/>
          </a:p>
        </p:txBody>
      </p:sp>
      <p:sp>
        <p:nvSpPr>
          <p:cNvPr id="10" name="TextBox 9">
            <a:extLst>
              <a:ext uri="{FF2B5EF4-FFF2-40B4-BE49-F238E27FC236}">
                <a16:creationId xmlns:a16="http://schemas.microsoft.com/office/drawing/2014/main" id="{E80E5E6A-8227-CB79-5A4C-8F5F9BCE70A4}"/>
              </a:ext>
            </a:extLst>
          </p:cNvPr>
          <p:cNvSpPr txBox="1"/>
          <p:nvPr/>
        </p:nvSpPr>
        <p:spPr>
          <a:xfrm rot="8940000" flipV="1">
            <a:off x="9110546" y="1505941"/>
            <a:ext cx="16892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rgbClr val="FFFFFF"/>
                </a:solidFill>
                <a:ea typeface="+mn-lt"/>
                <a:cs typeface="+mn-lt"/>
              </a:rPr>
              <a:t>Optimized resource utilization</a:t>
            </a:r>
            <a:endParaRPr lang="en-US"/>
          </a:p>
        </p:txBody>
      </p:sp>
      <p:sp>
        <p:nvSpPr>
          <p:cNvPr id="12" name="TextBox 11">
            <a:extLst>
              <a:ext uri="{FF2B5EF4-FFF2-40B4-BE49-F238E27FC236}">
                <a16:creationId xmlns:a16="http://schemas.microsoft.com/office/drawing/2014/main" id="{2D79E260-7634-4A07-F84F-47AA729B1042}"/>
              </a:ext>
            </a:extLst>
          </p:cNvPr>
          <p:cNvSpPr txBox="1"/>
          <p:nvPr/>
        </p:nvSpPr>
        <p:spPr>
          <a:xfrm rot="-3900000">
            <a:off x="9298224" y="4853749"/>
            <a:ext cx="20701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ea typeface="+mn-lt"/>
                <a:cs typeface="+mn-lt"/>
              </a:rPr>
              <a:t>Improved model interpretability</a:t>
            </a:r>
            <a:endParaRPr lang="en-US" dirty="0">
              <a:solidFill>
                <a:schemeClr val="bg1"/>
              </a:solidFill>
            </a:endParaRPr>
          </a:p>
          <a:p>
            <a:pPr algn="l"/>
            <a:endParaRPr lang="en-GB" dirty="0"/>
          </a:p>
        </p:txBody>
      </p:sp>
      <p:sp>
        <p:nvSpPr>
          <p:cNvPr id="13" name="Call-out: Right Arrow 12">
            <a:extLst>
              <a:ext uri="{FF2B5EF4-FFF2-40B4-BE49-F238E27FC236}">
                <a16:creationId xmlns:a16="http://schemas.microsoft.com/office/drawing/2014/main" id="{BD1876C4-0BE8-F608-371E-15214E48D223}"/>
              </a:ext>
            </a:extLst>
          </p:cNvPr>
          <p:cNvSpPr/>
          <p:nvPr/>
        </p:nvSpPr>
        <p:spPr>
          <a:xfrm rot="5400000">
            <a:off x="4446975" y="710241"/>
            <a:ext cx="2686371" cy="1950202"/>
          </a:xfrm>
          <a:prstGeom prst="rightArrow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p>
        </p:txBody>
      </p:sp>
      <p:sp>
        <p:nvSpPr>
          <p:cNvPr id="14" name="TextBox 13">
            <a:extLst>
              <a:ext uri="{FF2B5EF4-FFF2-40B4-BE49-F238E27FC236}">
                <a16:creationId xmlns:a16="http://schemas.microsoft.com/office/drawing/2014/main" id="{5DBEC174-99AE-067B-0E91-429B14546600}"/>
              </a:ext>
            </a:extLst>
          </p:cNvPr>
          <p:cNvSpPr txBox="1"/>
          <p:nvPr/>
        </p:nvSpPr>
        <p:spPr>
          <a:xfrm>
            <a:off x="5099589" y="923568"/>
            <a:ext cx="15179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Reduced</a:t>
            </a:r>
            <a:endParaRPr lang="en-US" dirty="0">
              <a:solidFill>
                <a:schemeClr val="bg1"/>
              </a:solidFill>
            </a:endParaRPr>
          </a:p>
          <a:p>
            <a:r>
              <a:rPr lang="en-GB" dirty="0">
                <a:solidFill>
                  <a:schemeClr val="bg1"/>
                </a:solidFill>
              </a:rPr>
              <a:t> Overfitting</a:t>
            </a:r>
          </a:p>
        </p:txBody>
      </p:sp>
    </p:spTree>
    <p:extLst>
      <p:ext uri="{BB962C8B-B14F-4D97-AF65-F5344CB8AC3E}">
        <p14:creationId xmlns:p14="http://schemas.microsoft.com/office/powerpoint/2010/main" val="2116369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96D78-973D-524F-1D40-B1156C3A23D6}"/>
              </a:ext>
            </a:extLst>
          </p:cNvPr>
          <p:cNvSpPr>
            <a:spLocks noGrp="1"/>
          </p:cNvSpPr>
          <p:nvPr>
            <p:ph type="title"/>
          </p:nvPr>
        </p:nvSpPr>
        <p:spPr>
          <a:xfrm>
            <a:off x="6739128" y="638089"/>
            <a:ext cx="4818888" cy="1476801"/>
          </a:xfrm>
        </p:spPr>
        <p:txBody>
          <a:bodyPr anchor="b">
            <a:normAutofit/>
          </a:bodyPr>
          <a:lstStyle/>
          <a:p>
            <a:r>
              <a:rPr lang="en-GB" sz="4600"/>
              <a:t>SUPPORT VECTOR MACHINE (SVM)</a:t>
            </a:r>
          </a:p>
        </p:txBody>
      </p:sp>
      <p:pic>
        <p:nvPicPr>
          <p:cNvPr id="4" name="Picture 3" descr="Support Vector Machine (SVM) Algorithm - Machine Learning | Everything ...">
            <a:extLst>
              <a:ext uri="{FF2B5EF4-FFF2-40B4-BE49-F238E27FC236}">
                <a16:creationId xmlns:a16="http://schemas.microsoft.com/office/drawing/2014/main" id="{B1111DF9-84DC-4B40-5E61-7AAD83288F99}"/>
              </a:ext>
            </a:extLst>
          </p:cNvPr>
          <p:cNvPicPr>
            <a:picLocks noChangeAspect="1"/>
          </p:cNvPicPr>
          <p:nvPr/>
        </p:nvPicPr>
        <p:blipFill>
          <a:blip r:embed="rId2"/>
          <a:stretch>
            <a:fillRect/>
          </a:stretch>
        </p:blipFill>
        <p:spPr>
          <a:xfrm>
            <a:off x="630936" y="1710839"/>
            <a:ext cx="5458968" cy="3436322"/>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853935-C7F8-10A7-1E86-4ABF4FACF66B}"/>
              </a:ext>
            </a:extLst>
          </p:cNvPr>
          <p:cNvSpPr>
            <a:spLocks noGrp="1"/>
          </p:cNvSpPr>
          <p:nvPr>
            <p:ph idx="1"/>
          </p:nvPr>
        </p:nvSpPr>
        <p:spPr>
          <a:xfrm>
            <a:off x="6739128" y="2664886"/>
            <a:ext cx="4818888" cy="3550789"/>
          </a:xfrm>
        </p:spPr>
        <p:txBody>
          <a:bodyPr vert="horz" lIns="91440" tIns="45720" rIns="91440" bIns="45720" rtlCol="0" anchor="t">
            <a:normAutofit/>
          </a:bodyPr>
          <a:lstStyle/>
          <a:p>
            <a:r>
              <a:rPr lang="en-GB" sz="2000" dirty="0">
                <a:latin typeface="Calibri"/>
                <a:ea typeface="+mn-lt"/>
                <a:cs typeface="+mn-lt"/>
              </a:rPr>
              <a:t>Support Vector Machine (SVM) is a Supervised machine  learning algorithm used for both classification and regression</a:t>
            </a:r>
          </a:p>
          <a:p>
            <a:r>
              <a:rPr lang="en-GB" sz="2000" dirty="0">
                <a:latin typeface="Calibri"/>
                <a:ea typeface="+mn-lt"/>
                <a:cs typeface="+mn-lt"/>
              </a:rPr>
              <a:t>The main objective of the SVM algorithm is to find the optimal hyperplane in an N-dimensional space that can separate the data points in different classes in the feature space.</a:t>
            </a:r>
          </a:p>
          <a:p>
            <a:r>
              <a:rPr lang="en-GB" sz="2000" dirty="0">
                <a:latin typeface="Calibri"/>
                <a:ea typeface="+mn-lt"/>
                <a:cs typeface="+mn-lt"/>
              </a:rPr>
              <a:t>The hyperplane tries that the margin between the closest points of different classes should be as maximum as possible.</a:t>
            </a:r>
            <a:endParaRPr lang="en-GB" sz="2000">
              <a:latin typeface="Calibri"/>
              <a:cs typeface="Calibri"/>
            </a:endParaRPr>
          </a:p>
        </p:txBody>
      </p:sp>
    </p:spTree>
    <p:extLst>
      <p:ext uri="{BB962C8B-B14F-4D97-AF65-F5344CB8AC3E}">
        <p14:creationId xmlns:p14="http://schemas.microsoft.com/office/powerpoint/2010/main" val="46622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7590B-AEA6-73DD-F2EA-8B9CD81C3601}"/>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SVM Terminology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3F86F6F-2EEE-2E7C-A8FD-A50F28BD650E}"/>
              </a:ext>
            </a:extLst>
          </p:cNvPr>
          <p:cNvSpPr>
            <a:spLocks noGrp="1"/>
          </p:cNvSpPr>
          <p:nvPr>
            <p:ph idx="1"/>
          </p:nvPr>
        </p:nvSpPr>
        <p:spPr>
          <a:xfrm>
            <a:off x="1155548" y="2217343"/>
            <a:ext cx="9880893" cy="3959619"/>
          </a:xfrm>
        </p:spPr>
        <p:txBody>
          <a:bodyPr vert="horz" lIns="91440" tIns="45720" rIns="91440" bIns="45720" rtlCol="0">
            <a:normAutofit/>
          </a:bodyPr>
          <a:lstStyle/>
          <a:p>
            <a:pPr>
              <a:buFont typeface="Arial"/>
              <a:buChar char="•"/>
            </a:pPr>
            <a:r>
              <a:rPr lang="en-GB" sz="1900" b="1">
                <a:latin typeface="Calibri"/>
                <a:ea typeface="+mn-lt"/>
                <a:cs typeface="+mn-lt"/>
              </a:rPr>
              <a:t>Hyperplane: </a:t>
            </a:r>
            <a:r>
              <a:rPr lang="en-GB" sz="1900">
                <a:latin typeface="Calibri"/>
                <a:ea typeface="+mn-lt"/>
                <a:cs typeface="+mn-lt"/>
              </a:rPr>
              <a:t>Hyperplane is the decision boundary that is used to separate the data points of different classes in a feature space. In the case of linear classifications, it will be a linear equation i.e. wx+b = 0.</a:t>
            </a:r>
            <a:endParaRPr lang="en-GB" sz="1900">
              <a:latin typeface="Calibri"/>
              <a:cs typeface="Calibri"/>
            </a:endParaRPr>
          </a:p>
          <a:p>
            <a:pPr>
              <a:buFont typeface="Arial"/>
              <a:buChar char="•"/>
            </a:pPr>
            <a:r>
              <a:rPr lang="en-GB" sz="1900" b="1">
                <a:latin typeface="Calibri"/>
                <a:ea typeface="+mn-lt"/>
                <a:cs typeface="+mn-lt"/>
              </a:rPr>
              <a:t>Support Vectors: </a:t>
            </a:r>
            <a:r>
              <a:rPr lang="en-GB" sz="1900">
                <a:latin typeface="Calibri"/>
                <a:ea typeface="+mn-lt"/>
                <a:cs typeface="+mn-lt"/>
              </a:rPr>
              <a:t>Support vectors are the closest data points to the hyperplane, which makes a critical role in deciding the hyperplane and margin. </a:t>
            </a:r>
            <a:endParaRPr lang="en-GB" sz="1900">
              <a:latin typeface="Calibri"/>
              <a:cs typeface="Calibri"/>
            </a:endParaRPr>
          </a:p>
          <a:p>
            <a:pPr>
              <a:buFont typeface="Arial"/>
              <a:buChar char="•"/>
            </a:pPr>
            <a:r>
              <a:rPr lang="en-GB" sz="1900" b="1">
                <a:latin typeface="Calibri"/>
                <a:ea typeface="+mn-lt"/>
                <a:cs typeface="+mn-lt"/>
              </a:rPr>
              <a:t>Margin</a:t>
            </a:r>
            <a:r>
              <a:rPr lang="en-GB" sz="1900">
                <a:latin typeface="Calibri"/>
                <a:ea typeface="+mn-lt"/>
                <a:cs typeface="+mn-lt"/>
              </a:rPr>
              <a:t>: Margin is the distance between the support vector and hyperplane. The main objective of the support vector machine algorithm is to maximize the margin.  The wider margin indicates better classification performance.</a:t>
            </a:r>
            <a:endParaRPr lang="en-GB" sz="1900">
              <a:latin typeface="Calibri"/>
              <a:cs typeface="Calibri"/>
            </a:endParaRPr>
          </a:p>
          <a:p>
            <a:pPr>
              <a:buFont typeface="Arial"/>
              <a:buChar char="•"/>
            </a:pPr>
            <a:r>
              <a:rPr lang="en-GB" sz="1900" b="1">
                <a:latin typeface="Calibri"/>
                <a:ea typeface="+mn-lt"/>
                <a:cs typeface="+mn-lt"/>
              </a:rPr>
              <a:t>Kernel</a:t>
            </a:r>
            <a:r>
              <a:rPr lang="en-GB" sz="1900">
                <a:latin typeface="Calibri"/>
                <a:ea typeface="+mn-lt"/>
                <a:cs typeface="+mn-lt"/>
              </a:rPr>
              <a:t>: Kernel is the mathematical function, which is used in SVM to map the original input data points into high-dimensional feature spaces, so, that the hyperplane can be easily found out even if the data points are not linearly separable in the original input space. Some of the common kernel functions are linear, polynomial, radial basis function(RBF), and sigmoid.</a:t>
            </a:r>
            <a:endParaRPr lang="en-GB" sz="1900">
              <a:latin typeface="Calibri"/>
              <a:cs typeface="Calibri"/>
            </a:endParaRPr>
          </a:p>
          <a:p>
            <a:endParaRPr lang="en-GB" sz="1900">
              <a:latin typeface="Calibri"/>
              <a:cs typeface="Calibri"/>
            </a:endParaRPr>
          </a:p>
        </p:txBody>
      </p:sp>
    </p:spTree>
    <p:extLst>
      <p:ext uri="{BB962C8B-B14F-4D97-AF65-F5344CB8AC3E}">
        <p14:creationId xmlns:p14="http://schemas.microsoft.com/office/powerpoint/2010/main" val="2805519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2CFB7-C314-D117-9114-8B0D43341160}"/>
              </a:ext>
            </a:extLst>
          </p:cNvPr>
          <p:cNvSpPr>
            <a:spLocks noGrp="1"/>
          </p:cNvSpPr>
          <p:nvPr>
            <p:ph type="title"/>
          </p:nvPr>
        </p:nvSpPr>
        <p:spPr>
          <a:xfrm>
            <a:off x="1188069" y="381935"/>
            <a:ext cx="9356106" cy="1200329"/>
          </a:xfrm>
        </p:spPr>
        <p:txBody>
          <a:bodyPr vert="horz" lIns="91440" tIns="45720" rIns="91440" bIns="45720" rtlCol="0" anchor="t">
            <a:normAutofit/>
          </a:bodyPr>
          <a:lstStyle/>
          <a:p>
            <a:r>
              <a:rPr lang="en-US" sz="8000" kern="1200">
                <a:solidFill>
                  <a:schemeClr val="tx1"/>
                </a:solidFill>
                <a:latin typeface="+mj-lt"/>
                <a:ea typeface="+mj-ea"/>
                <a:cs typeface="+mj-cs"/>
              </a:rPr>
              <a:t>Code snippets: </a:t>
            </a:r>
          </a:p>
        </p:txBody>
      </p:sp>
      <p:grpSp>
        <p:nvGrpSpPr>
          <p:cNvPr id="14" name="Group 13">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3" name="Picture 2" descr="A screen shot of a computer code&#10;&#10;Description automatically generated">
            <a:extLst>
              <a:ext uri="{FF2B5EF4-FFF2-40B4-BE49-F238E27FC236}">
                <a16:creationId xmlns:a16="http://schemas.microsoft.com/office/drawing/2014/main" id="{967CA4F1-5FE4-B134-A677-D1210EABA572}"/>
              </a:ext>
            </a:extLst>
          </p:cNvPr>
          <p:cNvPicPr>
            <a:picLocks noChangeAspect="1"/>
          </p:cNvPicPr>
          <p:nvPr/>
        </p:nvPicPr>
        <p:blipFill>
          <a:blip r:embed="rId2"/>
          <a:stretch>
            <a:fillRect/>
          </a:stretch>
        </p:blipFill>
        <p:spPr>
          <a:xfrm>
            <a:off x="1188062" y="2301097"/>
            <a:ext cx="4496928" cy="1372224"/>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76C76699-BAE6-C341-11F1-0C665F4FD0DE}"/>
              </a:ext>
            </a:extLst>
          </p:cNvPr>
          <p:cNvPicPr>
            <a:picLocks noChangeAspect="1"/>
          </p:cNvPicPr>
          <p:nvPr/>
        </p:nvPicPr>
        <p:blipFill>
          <a:blip r:embed="rId3"/>
          <a:stretch>
            <a:fillRect/>
          </a:stretch>
        </p:blipFill>
        <p:spPr>
          <a:xfrm>
            <a:off x="3286259" y="4612409"/>
            <a:ext cx="7257910" cy="1587151"/>
          </a:xfrm>
          <a:prstGeom prst="rect">
            <a:avLst/>
          </a:prstGeom>
        </p:spPr>
      </p:pic>
      <p:sp>
        <p:nvSpPr>
          <p:cNvPr id="5" name="TextBox 4">
            <a:extLst>
              <a:ext uri="{FF2B5EF4-FFF2-40B4-BE49-F238E27FC236}">
                <a16:creationId xmlns:a16="http://schemas.microsoft.com/office/drawing/2014/main" id="{100125A6-321F-56AE-D7E4-89E6A178039A}"/>
              </a:ext>
            </a:extLst>
          </p:cNvPr>
          <p:cNvSpPr txBox="1"/>
          <p:nvPr/>
        </p:nvSpPr>
        <p:spPr>
          <a:xfrm>
            <a:off x="6719594" y="1845890"/>
            <a:ext cx="2380726" cy="330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86384">
              <a:spcAft>
                <a:spcPts val="600"/>
              </a:spcAft>
            </a:pPr>
            <a:r>
              <a:rPr lang="en-GB" sz="1548" kern="1200">
                <a:solidFill>
                  <a:schemeClr val="tx1"/>
                </a:solidFill>
                <a:latin typeface="+mn-lt"/>
                <a:ea typeface="+mn-ea"/>
                <a:cs typeface="+mn-cs"/>
              </a:rPr>
              <a:t># importing libraries</a:t>
            </a:r>
            <a:endParaRPr lang="en-GB"/>
          </a:p>
        </p:txBody>
      </p:sp>
      <p:sp>
        <p:nvSpPr>
          <p:cNvPr id="6" name="TextBox 5">
            <a:extLst>
              <a:ext uri="{FF2B5EF4-FFF2-40B4-BE49-F238E27FC236}">
                <a16:creationId xmlns:a16="http://schemas.microsoft.com/office/drawing/2014/main" id="{4292B6CD-2DD5-E7C3-E715-17CDD84105F3}"/>
              </a:ext>
            </a:extLst>
          </p:cNvPr>
          <p:cNvSpPr txBox="1"/>
          <p:nvPr/>
        </p:nvSpPr>
        <p:spPr>
          <a:xfrm>
            <a:off x="4028795" y="4256396"/>
            <a:ext cx="4344517" cy="330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86384">
              <a:spcAft>
                <a:spcPts val="600"/>
              </a:spcAft>
            </a:pPr>
            <a:r>
              <a:rPr lang="en-GB" sz="1548" kern="1200">
                <a:solidFill>
                  <a:schemeClr val="tx1"/>
                </a:solidFill>
                <a:latin typeface="+mn-lt"/>
                <a:ea typeface="+mn-ea"/>
                <a:cs typeface="+mn-cs"/>
              </a:rPr>
              <a:t># performing SVM </a:t>
            </a:r>
            <a:endParaRPr lang="en-GB"/>
          </a:p>
        </p:txBody>
      </p:sp>
    </p:spTree>
    <p:extLst>
      <p:ext uri="{BB962C8B-B14F-4D97-AF65-F5344CB8AC3E}">
        <p14:creationId xmlns:p14="http://schemas.microsoft.com/office/powerpoint/2010/main" val="624965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1693-D415-9D4E-80B0-57FBE948CB3B}"/>
              </a:ext>
            </a:extLst>
          </p:cNvPr>
          <p:cNvSpPr>
            <a:spLocks noGrp="1"/>
          </p:cNvSpPr>
          <p:nvPr>
            <p:ph type="title"/>
          </p:nvPr>
        </p:nvSpPr>
        <p:spPr/>
        <p:txBody>
          <a:bodyPr/>
          <a:lstStyle/>
          <a:p>
            <a:pPr algn="ctr"/>
            <a:r>
              <a:rPr lang="en-GB" dirty="0">
                <a:ea typeface="+mj-lt"/>
                <a:cs typeface="+mj-lt"/>
              </a:rPr>
              <a:t>Benefits of Churn Prediction</a:t>
            </a:r>
            <a:endParaRPr lang="en-US" dirty="0"/>
          </a:p>
        </p:txBody>
      </p:sp>
      <p:graphicFrame>
        <p:nvGraphicFramePr>
          <p:cNvPr id="7" name="Content Placeholder 2">
            <a:extLst>
              <a:ext uri="{FF2B5EF4-FFF2-40B4-BE49-F238E27FC236}">
                <a16:creationId xmlns:a16="http://schemas.microsoft.com/office/drawing/2014/main" id="{44120BFD-2297-3B5F-697A-5A059D9AF0F9}"/>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Reduced customer churn for a Telecom company with superior predictive ...">
            <a:extLst>
              <a:ext uri="{FF2B5EF4-FFF2-40B4-BE49-F238E27FC236}">
                <a16:creationId xmlns:a16="http://schemas.microsoft.com/office/drawing/2014/main" id="{8B29FF8C-9316-851A-6E29-109BCDF91F12}"/>
              </a:ext>
            </a:extLst>
          </p:cNvPr>
          <p:cNvPicPr>
            <a:picLocks noChangeAspect="1"/>
          </p:cNvPicPr>
          <p:nvPr/>
        </p:nvPicPr>
        <p:blipFill>
          <a:blip r:embed="rId7">
            <a:alphaModFix amt="18000"/>
          </a:blip>
          <a:stretch>
            <a:fillRect/>
          </a:stretch>
        </p:blipFill>
        <p:spPr>
          <a:xfrm>
            <a:off x="-6851" y="19311"/>
            <a:ext cx="12195264" cy="6840254"/>
          </a:xfrm>
          <a:prstGeom prst="rect">
            <a:avLst/>
          </a:prstGeom>
        </p:spPr>
      </p:pic>
    </p:spTree>
    <p:extLst>
      <p:ext uri="{BB962C8B-B14F-4D97-AF65-F5344CB8AC3E}">
        <p14:creationId xmlns:p14="http://schemas.microsoft.com/office/powerpoint/2010/main" val="2494575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534C2-C5C0-9F66-B213-A30E235391FE}"/>
              </a:ext>
            </a:extLst>
          </p:cNvPr>
          <p:cNvSpPr>
            <a:spLocks noGrp="1"/>
          </p:cNvSpPr>
          <p:nvPr>
            <p:ph type="title"/>
          </p:nvPr>
        </p:nvSpPr>
        <p:spPr>
          <a:xfrm>
            <a:off x="630936" y="640080"/>
            <a:ext cx="4818888" cy="1481328"/>
          </a:xfrm>
        </p:spPr>
        <p:txBody>
          <a:bodyPr anchor="b">
            <a:normAutofit/>
          </a:bodyPr>
          <a:lstStyle/>
          <a:p>
            <a:r>
              <a:rPr lang="en-GB" sz="5000"/>
              <a:t>Confusion Matrix</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EB1A34-B1CF-84B3-C101-357B545A9C64}"/>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GB" sz="2200">
                <a:ea typeface="+mn-lt"/>
                <a:cs typeface="+mn-lt"/>
              </a:rPr>
              <a:t>A </a:t>
            </a:r>
            <a:r>
              <a:rPr lang="en-GB" sz="2200" b="1">
                <a:ea typeface="+mn-lt"/>
                <a:cs typeface="+mn-lt"/>
              </a:rPr>
              <a:t>confusion matrix</a:t>
            </a:r>
            <a:r>
              <a:rPr lang="en-GB" sz="2200">
                <a:ea typeface="+mn-lt"/>
                <a:cs typeface="+mn-lt"/>
              </a:rPr>
              <a:t> is a matrix that summarizes the performance of a machine learning model on a set of test d</a:t>
            </a:r>
            <a:r>
              <a:rPr lang="en-GB" sz="2200">
                <a:latin typeface="Calibri"/>
                <a:ea typeface="+mn-lt"/>
                <a:cs typeface="+mn-lt"/>
              </a:rPr>
              <a:t>ata.</a:t>
            </a:r>
            <a:endParaRPr lang="en-GB" sz="2200">
              <a:latin typeface="Calibri"/>
              <a:ea typeface="+mn-lt"/>
              <a:cs typeface="Calibri"/>
            </a:endParaRPr>
          </a:p>
          <a:p>
            <a:r>
              <a:rPr lang="en-GB" sz="2200">
                <a:latin typeface="Calibri"/>
                <a:ea typeface="+mn-lt"/>
                <a:cs typeface="+mn-lt"/>
              </a:rPr>
              <a:t>It is a means of displaying the number of accurate and inaccurate instances based on the model’s predictions. It is often used to measure the performance of classification models, which aim to predict a categorical label for each input instance.</a:t>
            </a:r>
            <a:endParaRPr lang="en-GB" sz="2200">
              <a:latin typeface="Calibri"/>
              <a:cs typeface="Calibri"/>
            </a:endParaRPr>
          </a:p>
        </p:txBody>
      </p:sp>
      <p:pic>
        <p:nvPicPr>
          <p:cNvPr id="4" name="Picture 3" descr="A chart of a confused matrix&#10;&#10;Description automatically generated">
            <a:extLst>
              <a:ext uri="{FF2B5EF4-FFF2-40B4-BE49-F238E27FC236}">
                <a16:creationId xmlns:a16="http://schemas.microsoft.com/office/drawing/2014/main" id="{5988257F-E3FB-A437-E255-1301DE6201E2}"/>
              </a:ext>
            </a:extLst>
          </p:cNvPr>
          <p:cNvPicPr>
            <a:picLocks noChangeAspect="1"/>
          </p:cNvPicPr>
          <p:nvPr/>
        </p:nvPicPr>
        <p:blipFill>
          <a:blip r:embed="rId2"/>
          <a:stretch>
            <a:fillRect/>
          </a:stretch>
        </p:blipFill>
        <p:spPr>
          <a:xfrm>
            <a:off x="6099048" y="1170352"/>
            <a:ext cx="5458968" cy="4517295"/>
          </a:xfrm>
          <a:prstGeom prst="rect">
            <a:avLst/>
          </a:prstGeom>
        </p:spPr>
      </p:pic>
    </p:spTree>
    <p:extLst>
      <p:ext uri="{BB962C8B-B14F-4D97-AF65-F5344CB8AC3E}">
        <p14:creationId xmlns:p14="http://schemas.microsoft.com/office/powerpoint/2010/main" val="3096130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E2CE-4CFF-FADB-8E8C-B885ABA241B6}"/>
              </a:ext>
            </a:extLst>
          </p:cNvPr>
          <p:cNvSpPr>
            <a:spLocks noGrp="1"/>
          </p:cNvSpPr>
          <p:nvPr>
            <p:ph type="title"/>
          </p:nvPr>
        </p:nvSpPr>
        <p:spPr/>
        <p:txBody>
          <a:bodyPr/>
          <a:lstStyle/>
          <a:p>
            <a:endParaRPr lang="en-GB"/>
          </a:p>
        </p:txBody>
      </p:sp>
      <p:pic>
        <p:nvPicPr>
          <p:cNvPr id="8" name="Content Placeholder 7" descr="A chart with black text and blue text&#10;&#10;Description automatically generated">
            <a:extLst>
              <a:ext uri="{FF2B5EF4-FFF2-40B4-BE49-F238E27FC236}">
                <a16:creationId xmlns:a16="http://schemas.microsoft.com/office/drawing/2014/main" id="{E1EA9765-EF65-DBB0-41CE-CA3989D2615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606415" y="2419726"/>
            <a:ext cx="5591780" cy="3137305"/>
          </a:xfrm>
        </p:spPr>
      </p:pic>
      <p:sp>
        <p:nvSpPr>
          <p:cNvPr id="4" name="Arrow: Right 3">
            <a:extLst>
              <a:ext uri="{FF2B5EF4-FFF2-40B4-BE49-F238E27FC236}">
                <a16:creationId xmlns:a16="http://schemas.microsoft.com/office/drawing/2014/main" id="{C2759A2D-979B-EF0E-892F-0CAF6D6DFE30}"/>
              </a:ext>
            </a:extLst>
          </p:cNvPr>
          <p:cNvSpPr/>
          <p:nvPr/>
        </p:nvSpPr>
        <p:spPr>
          <a:xfrm>
            <a:off x="949570" y="2128329"/>
            <a:ext cx="6289728" cy="1859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GB" sz="1400" b="1" dirty="0">
                <a:ea typeface="+mn-lt"/>
                <a:cs typeface="+mn-lt"/>
              </a:rPr>
              <a:t>True Negative (TN):</a:t>
            </a:r>
            <a:r>
              <a:rPr lang="en-GB" sz="1400" dirty="0">
                <a:ea typeface="+mn-lt"/>
                <a:cs typeface="+mn-lt"/>
              </a:rPr>
              <a:t> The model correctly predicted a negative outcome (the actual outcome was negative).</a:t>
            </a:r>
            <a:endParaRPr lang="en-US" dirty="0"/>
          </a:p>
          <a:p>
            <a:pPr algn="ctr"/>
            <a:endParaRPr lang="en-GB" dirty="0"/>
          </a:p>
        </p:txBody>
      </p:sp>
      <p:sp>
        <p:nvSpPr>
          <p:cNvPr id="5" name="Arrow: Right 4">
            <a:extLst>
              <a:ext uri="{FF2B5EF4-FFF2-40B4-BE49-F238E27FC236}">
                <a16:creationId xmlns:a16="http://schemas.microsoft.com/office/drawing/2014/main" id="{62E98560-17BA-0058-5E32-80D5CE90864D}"/>
              </a:ext>
            </a:extLst>
          </p:cNvPr>
          <p:cNvSpPr/>
          <p:nvPr/>
        </p:nvSpPr>
        <p:spPr>
          <a:xfrm>
            <a:off x="949569" y="862633"/>
            <a:ext cx="7452100" cy="16273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dirty="0">
                <a:ea typeface="+mn-lt"/>
                <a:cs typeface="+mn-lt"/>
              </a:rPr>
              <a:t>True Positive (TP):</a:t>
            </a:r>
            <a:r>
              <a:rPr lang="en-GB" sz="1400" dirty="0">
                <a:ea typeface="+mn-lt"/>
                <a:cs typeface="+mn-lt"/>
              </a:rPr>
              <a:t> The model correctly predicted a positive outcome (the actual outcome was positive).</a:t>
            </a:r>
            <a:endParaRPr lang="en-US" dirty="0"/>
          </a:p>
          <a:p>
            <a:pPr algn="ctr"/>
            <a:endParaRPr lang="en-GB" dirty="0"/>
          </a:p>
        </p:txBody>
      </p:sp>
      <p:sp>
        <p:nvSpPr>
          <p:cNvPr id="6" name="Arrow: Right 5">
            <a:extLst>
              <a:ext uri="{FF2B5EF4-FFF2-40B4-BE49-F238E27FC236}">
                <a16:creationId xmlns:a16="http://schemas.microsoft.com/office/drawing/2014/main" id="{53D51A93-15BB-C203-2826-AC235F09317F}"/>
              </a:ext>
            </a:extLst>
          </p:cNvPr>
          <p:cNvSpPr/>
          <p:nvPr/>
        </p:nvSpPr>
        <p:spPr>
          <a:xfrm>
            <a:off x="1078722" y="3587752"/>
            <a:ext cx="5385660" cy="1678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dirty="0">
                <a:ea typeface="+mn-lt"/>
                <a:cs typeface="+mn-lt"/>
              </a:rPr>
              <a:t>False Positive (FP):</a:t>
            </a:r>
            <a:r>
              <a:rPr lang="en-GB" sz="1400" dirty="0">
                <a:ea typeface="+mn-lt"/>
                <a:cs typeface="+mn-lt"/>
              </a:rPr>
              <a:t> The model incorrectly predicted a positive outcome (the actual outcome was negative). Also known as a Type I error.</a:t>
            </a:r>
            <a:endParaRPr lang="en-US" dirty="0"/>
          </a:p>
          <a:p>
            <a:pPr algn="ctr"/>
            <a:endParaRPr lang="en-GB" dirty="0"/>
          </a:p>
        </p:txBody>
      </p:sp>
      <p:sp>
        <p:nvSpPr>
          <p:cNvPr id="7" name="Arrow: Right 6">
            <a:extLst>
              <a:ext uri="{FF2B5EF4-FFF2-40B4-BE49-F238E27FC236}">
                <a16:creationId xmlns:a16="http://schemas.microsoft.com/office/drawing/2014/main" id="{EEEADC06-16F7-0308-85B4-10C9AC16D2FB}"/>
              </a:ext>
            </a:extLst>
          </p:cNvPr>
          <p:cNvSpPr/>
          <p:nvPr/>
        </p:nvSpPr>
        <p:spPr>
          <a:xfrm>
            <a:off x="1078722" y="4956770"/>
            <a:ext cx="6496372" cy="1601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b="1" dirty="0">
                <a:solidFill>
                  <a:srgbClr val="FFFFFF"/>
                </a:solidFill>
                <a:latin typeface="Nunito"/>
                <a:ea typeface="Nunito"/>
                <a:cs typeface="Nunito"/>
              </a:rPr>
              <a:t>False Negative (FN):</a:t>
            </a:r>
            <a:r>
              <a:rPr lang="en-GB" sz="1600" dirty="0">
                <a:solidFill>
                  <a:srgbClr val="FFFFFF"/>
                </a:solidFill>
                <a:latin typeface="Nunito"/>
                <a:ea typeface="Nunito"/>
                <a:cs typeface="Nunito"/>
              </a:rPr>
              <a:t> The model incorrec</a:t>
            </a:r>
            <a:r>
              <a:rPr lang="en-GB" dirty="0">
                <a:solidFill>
                  <a:srgbClr val="FFFFFF"/>
                </a:solidFill>
                <a:latin typeface="Nunito"/>
                <a:ea typeface="Nunito"/>
                <a:cs typeface="Nunito"/>
              </a:rPr>
              <a:t>t</a:t>
            </a:r>
            <a:r>
              <a:rPr lang="en-GB" sz="1600" dirty="0">
                <a:solidFill>
                  <a:srgbClr val="FFFFFF"/>
                </a:solidFill>
                <a:latin typeface="Nunito"/>
                <a:ea typeface="Nunito"/>
                <a:cs typeface="Nunito"/>
              </a:rPr>
              <a:t>ly predicted a</a:t>
            </a:r>
            <a:r>
              <a:rPr lang="en-GB" dirty="0">
                <a:solidFill>
                  <a:srgbClr val="FFFFFF"/>
                </a:solidFill>
                <a:latin typeface="Nunito"/>
                <a:ea typeface="Nunito"/>
                <a:cs typeface="Nunito"/>
              </a:rPr>
              <a:t> n</a:t>
            </a:r>
            <a:r>
              <a:rPr lang="en-GB" sz="1600" dirty="0">
                <a:solidFill>
                  <a:srgbClr val="FFFFFF"/>
                </a:solidFill>
                <a:latin typeface="Nunito"/>
                <a:ea typeface="Nunito"/>
                <a:cs typeface="Nunito"/>
              </a:rPr>
              <a:t>egative outcome (the actual outcome was po</a:t>
            </a:r>
            <a:r>
              <a:rPr lang="en-GB" dirty="0">
                <a:solidFill>
                  <a:srgbClr val="FFFFFF"/>
                </a:solidFill>
                <a:latin typeface="Nunito"/>
                <a:ea typeface="Nunito"/>
                <a:cs typeface="Nunito"/>
              </a:rPr>
              <a:t>sitiv</a:t>
            </a:r>
            <a:r>
              <a:rPr lang="en-GB" sz="1600" dirty="0">
                <a:solidFill>
                  <a:srgbClr val="FFFFFF"/>
                </a:solidFill>
                <a:latin typeface="Nunito"/>
                <a:ea typeface="Nunito"/>
                <a:cs typeface="Nunito"/>
              </a:rPr>
              <a:t>e). Also known as a Type II error</a:t>
            </a:r>
            <a:r>
              <a:rPr lang="en-GB" dirty="0">
                <a:solidFill>
                  <a:srgbClr val="FFFFFF"/>
                </a:solidFill>
                <a:latin typeface="Nunito"/>
                <a:ea typeface="Nunito"/>
                <a:cs typeface="Nunito"/>
              </a:rPr>
              <a:t>.</a:t>
            </a:r>
            <a:endParaRPr lang="en-GB" dirty="0"/>
          </a:p>
        </p:txBody>
      </p:sp>
    </p:spTree>
    <p:extLst>
      <p:ext uri="{BB962C8B-B14F-4D97-AF65-F5344CB8AC3E}">
        <p14:creationId xmlns:p14="http://schemas.microsoft.com/office/powerpoint/2010/main" val="12374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0BF8-E13F-0F32-F6E3-6D02D902541C}"/>
              </a:ext>
            </a:extLst>
          </p:cNvPr>
          <p:cNvSpPr>
            <a:spLocks noGrp="1"/>
          </p:cNvSpPr>
          <p:nvPr>
            <p:ph type="title"/>
          </p:nvPr>
        </p:nvSpPr>
        <p:spPr/>
        <p:txBody>
          <a:bodyPr/>
          <a:lstStyle/>
          <a:p>
            <a:r>
              <a:rPr lang="en-GB" dirty="0"/>
              <a:t>WHY CONFUSION MATRIX ?</a:t>
            </a:r>
          </a:p>
        </p:txBody>
      </p:sp>
      <p:sp>
        <p:nvSpPr>
          <p:cNvPr id="3" name="Content Placeholder 2">
            <a:extLst>
              <a:ext uri="{FF2B5EF4-FFF2-40B4-BE49-F238E27FC236}">
                <a16:creationId xmlns:a16="http://schemas.microsoft.com/office/drawing/2014/main" id="{14B80CD3-F3C3-60AF-0930-1B4D14A34365}"/>
              </a:ext>
            </a:extLst>
          </p:cNvPr>
          <p:cNvSpPr>
            <a:spLocks noGrp="1"/>
          </p:cNvSpPr>
          <p:nvPr>
            <p:ph idx="1"/>
          </p:nvPr>
        </p:nvSpPr>
        <p:spPr/>
        <p:txBody>
          <a:bodyPr/>
          <a:lstStyle/>
          <a:p>
            <a:endParaRPr lang="en-GB"/>
          </a:p>
        </p:txBody>
      </p:sp>
      <p:sp>
        <p:nvSpPr>
          <p:cNvPr id="4" name="Arrow: Chevron 3">
            <a:extLst>
              <a:ext uri="{FF2B5EF4-FFF2-40B4-BE49-F238E27FC236}">
                <a16:creationId xmlns:a16="http://schemas.microsoft.com/office/drawing/2014/main" id="{F63B6416-DCC0-CD00-42E9-5F4BC689302D}"/>
              </a:ext>
            </a:extLst>
          </p:cNvPr>
          <p:cNvSpPr/>
          <p:nvPr/>
        </p:nvSpPr>
        <p:spPr>
          <a:xfrm>
            <a:off x="836634" y="2454445"/>
            <a:ext cx="3667931" cy="109779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Performance </a:t>
            </a:r>
          </a:p>
          <a:p>
            <a:pPr algn="ctr"/>
            <a:r>
              <a:rPr lang="en-GB" dirty="0">
                <a:solidFill>
                  <a:schemeClr val="bg1"/>
                </a:solidFill>
              </a:rPr>
              <a:t>measurement</a:t>
            </a:r>
          </a:p>
        </p:txBody>
      </p:sp>
      <p:sp>
        <p:nvSpPr>
          <p:cNvPr id="5" name="Arrow: Chevron 4">
            <a:extLst>
              <a:ext uri="{FF2B5EF4-FFF2-40B4-BE49-F238E27FC236}">
                <a16:creationId xmlns:a16="http://schemas.microsoft.com/office/drawing/2014/main" id="{A3B64AB7-0D1F-25E7-7B95-6BE759406356}"/>
              </a:ext>
            </a:extLst>
          </p:cNvPr>
          <p:cNvSpPr/>
          <p:nvPr/>
        </p:nvSpPr>
        <p:spPr>
          <a:xfrm>
            <a:off x="1211175" y="4701698"/>
            <a:ext cx="3667931" cy="109779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bg1"/>
                </a:solidFill>
              </a:rPr>
              <a:t>Check imbalance insights</a:t>
            </a:r>
          </a:p>
        </p:txBody>
      </p:sp>
      <p:sp>
        <p:nvSpPr>
          <p:cNvPr id="6" name="Arrow: Chevron 5">
            <a:extLst>
              <a:ext uri="{FF2B5EF4-FFF2-40B4-BE49-F238E27FC236}">
                <a16:creationId xmlns:a16="http://schemas.microsoft.com/office/drawing/2014/main" id="{7B704857-D36A-A1C1-4413-B954D301A2B2}"/>
              </a:ext>
            </a:extLst>
          </p:cNvPr>
          <p:cNvSpPr/>
          <p:nvPr/>
        </p:nvSpPr>
        <p:spPr>
          <a:xfrm>
            <a:off x="6971379" y="2454444"/>
            <a:ext cx="3667931" cy="109779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bg1"/>
                </a:solidFill>
              </a:rPr>
              <a:t>Comprehensive </a:t>
            </a:r>
            <a:r>
              <a:rPr lang="en-GB" dirty="0" err="1">
                <a:solidFill>
                  <a:schemeClr val="bg1"/>
                </a:solidFill>
              </a:rPr>
              <a:t>metrix</a:t>
            </a:r>
          </a:p>
        </p:txBody>
      </p:sp>
      <p:sp>
        <p:nvSpPr>
          <p:cNvPr id="7" name="Arrow: Chevron 6">
            <a:extLst>
              <a:ext uri="{FF2B5EF4-FFF2-40B4-BE49-F238E27FC236}">
                <a16:creationId xmlns:a16="http://schemas.microsoft.com/office/drawing/2014/main" id="{4A1080EE-4C84-F14D-A294-446B78441028}"/>
              </a:ext>
            </a:extLst>
          </p:cNvPr>
          <p:cNvSpPr/>
          <p:nvPr/>
        </p:nvSpPr>
        <p:spPr>
          <a:xfrm>
            <a:off x="7500905" y="4701699"/>
            <a:ext cx="3667931" cy="109779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bg1"/>
                </a:solidFill>
              </a:rPr>
              <a:t>Model improvement</a:t>
            </a:r>
          </a:p>
        </p:txBody>
      </p:sp>
    </p:spTree>
    <p:extLst>
      <p:ext uri="{BB962C8B-B14F-4D97-AF65-F5344CB8AC3E}">
        <p14:creationId xmlns:p14="http://schemas.microsoft.com/office/powerpoint/2010/main" val="1683464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3B78-719C-77C2-A0E6-F91006DD5369}"/>
              </a:ext>
            </a:extLst>
          </p:cNvPr>
          <p:cNvSpPr>
            <a:spLocks noGrp="1"/>
          </p:cNvSpPr>
          <p:nvPr>
            <p:ph type="title"/>
          </p:nvPr>
        </p:nvSpPr>
        <p:spPr/>
        <p:txBody>
          <a:bodyPr/>
          <a:lstStyle/>
          <a:p>
            <a:r>
              <a:rPr lang="en-GB" dirty="0"/>
              <a:t>Metrics based on Confusion Matrix</a:t>
            </a:r>
          </a:p>
        </p:txBody>
      </p:sp>
      <p:sp>
        <p:nvSpPr>
          <p:cNvPr id="3" name="Content Placeholder 2">
            <a:extLst>
              <a:ext uri="{FF2B5EF4-FFF2-40B4-BE49-F238E27FC236}">
                <a16:creationId xmlns:a16="http://schemas.microsoft.com/office/drawing/2014/main" id="{2C462E30-CCB6-AE28-625E-EFA63F55ED51}"/>
              </a:ext>
            </a:extLst>
          </p:cNvPr>
          <p:cNvSpPr>
            <a:spLocks noGrp="1"/>
          </p:cNvSpPr>
          <p:nvPr>
            <p:ph idx="1"/>
          </p:nvPr>
        </p:nvSpPr>
        <p:spPr>
          <a:xfrm>
            <a:off x="618641" y="1709388"/>
            <a:ext cx="11393836" cy="5139167"/>
          </a:xfrm>
        </p:spPr>
        <p:txBody>
          <a:bodyPr vert="horz" lIns="91440" tIns="45720" rIns="91440" bIns="45720" rtlCol="0" anchor="t">
            <a:normAutofit fontScale="62500" lnSpcReduction="20000"/>
          </a:bodyPr>
          <a:lstStyle/>
          <a:p>
            <a:pPr marL="0" indent="0">
              <a:buNone/>
            </a:pPr>
            <a:r>
              <a:rPr lang="en-GB" sz="1400" dirty="0"/>
              <a:t>1</a:t>
            </a:r>
            <a:r>
              <a:rPr lang="en-GB" sz="2400" dirty="0"/>
              <a:t>. Accuracy</a:t>
            </a:r>
          </a:p>
          <a:p>
            <a:r>
              <a:rPr lang="en-GB" sz="2400" dirty="0">
                <a:ea typeface="+mn-lt"/>
                <a:cs typeface="+mn-lt"/>
              </a:rPr>
              <a:t>Accuracy is used to measure the performance of the model. It is the ratio of Total correct instances to the total instances. </a:t>
            </a:r>
          </a:p>
          <a:p>
            <a:r>
              <a:rPr lang="en-GB" sz="2400" dirty="0">
                <a:ea typeface="+mn-lt"/>
                <a:cs typeface="+mn-lt"/>
              </a:rPr>
              <a:t>𝐴𝑐𝑐𝑢𝑟𝑎𝑐𝑦=𝑇𝑃+𝑇𝑁/𝑇𝑃+𝑇𝑁+𝐹𝑃+𝐹𝑁</a:t>
            </a:r>
            <a:endParaRPr lang="en-GB" sz="2400">
              <a:solidFill>
                <a:srgbClr val="FFFFFF"/>
              </a:solidFill>
              <a:ea typeface="+mn-lt"/>
              <a:cs typeface="+mn-lt"/>
            </a:endParaRPr>
          </a:p>
          <a:p>
            <a:pPr marL="0" indent="0">
              <a:buNone/>
            </a:pPr>
            <a:r>
              <a:rPr lang="en-GB" sz="2400" dirty="0"/>
              <a:t>2. Precision</a:t>
            </a:r>
            <a:endParaRPr lang="en-GB" sz="2400" dirty="0">
              <a:solidFill>
                <a:srgbClr val="000000"/>
              </a:solidFill>
              <a:ea typeface="+mn-lt"/>
              <a:cs typeface="+mn-lt"/>
            </a:endParaRPr>
          </a:p>
          <a:p>
            <a:r>
              <a:rPr lang="en-GB" sz="2400" dirty="0">
                <a:solidFill>
                  <a:srgbClr val="000000"/>
                </a:solidFill>
                <a:ea typeface="+mn-lt"/>
                <a:cs typeface="+mn-lt"/>
              </a:rPr>
              <a:t>Precision is a measure of how accurate a model’s positive predictions are. It is defined as the ratio of true positive predictions to the total number of positive predictions made by the model.</a:t>
            </a:r>
            <a:endParaRPr lang="en-GB" sz="2400" dirty="0"/>
          </a:p>
          <a:p>
            <a:r>
              <a:rPr lang="en-GB" sz="2400" dirty="0">
                <a:solidFill>
                  <a:srgbClr val="000000"/>
                </a:solidFill>
                <a:ea typeface="+mn-lt"/>
                <a:cs typeface="+mn-lt"/>
              </a:rPr>
              <a:t>Precision=𝑇𝑃/𝑇𝑃+𝐹𝑃</a:t>
            </a:r>
            <a:endParaRPr lang="en-GB" sz="2400">
              <a:solidFill>
                <a:srgbClr val="FFFFFF"/>
              </a:solidFill>
              <a:ea typeface="+mn-lt"/>
              <a:cs typeface="+mn-lt"/>
            </a:endParaRPr>
          </a:p>
          <a:p>
            <a:pPr marL="0" indent="0">
              <a:buNone/>
            </a:pPr>
            <a:r>
              <a:rPr lang="en-GB" sz="2400" dirty="0"/>
              <a:t>3. Recall</a:t>
            </a:r>
            <a:endParaRPr lang="en-GB" sz="2400" u="sng" dirty="0">
              <a:ea typeface="+mn-lt"/>
              <a:cs typeface="+mn-lt"/>
            </a:endParaRPr>
          </a:p>
          <a:p>
            <a:pPr marL="0" indent="0">
              <a:buNone/>
            </a:pPr>
            <a:r>
              <a:rPr lang="en-GB" sz="2400" dirty="0">
                <a:ea typeface="+mn-lt"/>
                <a:cs typeface="+mn-lt"/>
              </a:rPr>
              <a:t>It measures the effectiveness of a classification model in identifying all relevant instances from a dataset. It is the ratio of the number of true positive (TP) instances to the sum of true positive and false negative (FN) instances.</a:t>
            </a:r>
            <a:endParaRPr lang="en-GB" sz="2400" dirty="0"/>
          </a:p>
          <a:p>
            <a:r>
              <a:rPr lang="en-GB" sz="2400" dirty="0">
                <a:ea typeface="+mn-lt"/>
                <a:cs typeface="+mn-lt"/>
              </a:rPr>
              <a:t>Recall=</a:t>
            </a:r>
            <a:r>
              <a:rPr lang="en-GB" sz="2400" i="1" dirty="0">
                <a:ea typeface="+mn-lt"/>
                <a:cs typeface="+mn-lt"/>
              </a:rPr>
              <a:t>TP/FN+TP</a:t>
            </a:r>
            <a:r>
              <a:rPr lang="en-GB" sz="2400" dirty="0">
                <a:ea typeface="+mn-lt"/>
                <a:cs typeface="+mn-lt"/>
              </a:rPr>
              <a:t> </a:t>
            </a:r>
            <a:endParaRPr lang="en-GB" sz="2400">
              <a:solidFill>
                <a:srgbClr val="FFFFFF"/>
              </a:solidFill>
              <a:ea typeface="+mn-lt"/>
              <a:cs typeface="+mn-lt"/>
            </a:endParaRPr>
          </a:p>
          <a:p>
            <a:pPr>
              <a:buNone/>
            </a:pPr>
            <a:r>
              <a:rPr lang="en-GB" sz="2400" dirty="0">
                <a:solidFill>
                  <a:srgbClr val="FFFFFF"/>
                </a:solidFill>
              </a:rPr>
              <a:t>4. F1-Score</a:t>
            </a:r>
            <a:endParaRPr lang="en-GB" sz="2400" dirty="0"/>
          </a:p>
          <a:p>
            <a:pPr>
              <a:buNone/>
            </a:pPr>
            <a:r>
              <a:rPr lang="en-GB" sz="2400" dirty="0">
                <a:ea typeface="+mn-lt"/>
                <a:cs typeface="+mn-lt"/>
              </a:rPr>
              <a:t>4. F1 Score</a:t>
            </a:r>
          </a:p>
          <a:p>
            <a:pPr>
              <a:buNone/>
            </a:pPr>
            <a:r>
              <a:rPr lang="en-GB" sz="2400" u="sng" dirty="0">
                <a:ea typeface="+mn-lt"/>
                <a:cs typeface="+mn-lt"/>
              </a:rPr>
              <a:t> </a:t>
            </a:r>
            <a:r>
              <a:rPr lang="en-GB" sz="2400" dirty="0">
                <a:ea typeface="+mn-lt"/>
                <a:cs typeface="+mn-lt"/>
              </a:rPr>
              <a:t>is used to evaluate the overall performance of a classification model. It is the harmonic mean of precision and recall,</a:t>
            </a:r>
            <a:endParaRPr lang="en-GB" sz="2400" dirty="0"/>
          </a:p>
          <a:p>
            <a:pPr marL="0" indent="0">
              <a:buNone/>
            </a:pPr>
            <a:br>
              <a:rPr lang="en-GB" sz="2400" dirty="0">
                <a:ea typeface="+mn-lt"/>
                <a:cs typeface="+mn-lt"/>
              </a:rPr>
            </a:br>
            <a:r>
              <a:rPr lang="en-GB" sz="2400" dirty="0">
                <a:ea typeface="+mn-lt"/>
                <a:cs typeface="+mn-lt"/>
              </a:rPr>
              <a:t>F1-Score=2*(</a:t>
            </a:r>
            <a:r>
              <a:rPr lang="en-GB" sz="2400" i="1" dirty="0">
                <a:ea typeface="+mn-lt"/>
                <a:cs typeface="+mn-lt"/>
              </a:rPr>
              <a:t>Precision*Recall)</a:t>
            </a:r>
            <a:r>
              <a:rPr lang="en-GB" sz="2400" dirty="0">
                <a:ea typeface="+mn-lt"/>
                <a:cs typeface="+mn-lt"/>
              </a:rPr>
              <a:t>⋅(</a:t>
            </a:r>
            <a:r>
              <a:rPr lang="en-GB" sz="2400" i="1" err="1">
                <a:ea typeface="+mn-lt"/>
                <a:cs typeface="+mn-lt"/>
              </a:rPr>
              <a:t>Precision+Recall</a:t>
            </a:r>
            <a:r>
              <a:rPr lang="en-GB" sz="2400" dirty="0">
                <a:ea typeface="+mn-lt"/>
                <a:cs typeface="+mn-lt"/>
              </a:rPr>
              <a:t> )</a:t>
            </a:r>
            <a:br>
              <a:rPr lang="en-GB" sz="2400" dirty="0">
                <a:ea typeface="+mn-lt"/>
                <a:cs typeface="+mn-lt"/>
              </a:rPr>
            </a:br>
            <a:endParaRPr lang="en-GB" sz="1400" dirty="0">
              <a:solidFill>
                <a:srgbClr val="FFFFFF"/>
              </a:solidFill>
              <a:ea typeface="+mn-lt"/>
              <a:cs typeface="+mn-lt"/>
            </a:endParaRPr>
          </a:p>
          <a:p>
            <a:endParaRPr lang="en-GB" sz="1400" dirty="0">
              <a:ea typeface="+mn-lt"/>
              <a:cs typeface="+mn-lt"/>
            </a:endParaRPr>
          </a:p>
          <a:p>
            <a:r>
              <a:rPr lang="en-GB" sz="900" i="1" dirty="0">
                <a:solidFill>
                  <a:srgbClr val="FFFFFF"/>
                </a:solidFill>
                <a:ea typeface="+mn-lt"/>
                <a:cs typeface="+mn-lt"/>
              </a:rPr>
              <a:t>TP</a:t>
            </a:r>
            <a:endParaRPr lang="en-GB" sz="600" dirty="0">
              <a:solidFill>
                <a:srgbClr val="FFFFFF"/>
              </a:solidFill>
              <a:ea typeface="+mn-lt"/>
              <a:cs typeface="+mn-lt"/>
            </a:endParaRPr>
          </a:p>
          <a:p>
            <a:r>
              <a:rPr lang="en-GB" sz="900" dirty="0">
                <a:solidFill>
                  <a:srgbClr val="FFFFFF"/>
                </a:solidFill>
                <a:ea typeface="+mn-lt"/>
                <a:cs typeface="+mn-lt"/>
              </a:rPr>
              <a:t>+</a:t>
            </a:r>
            <a:r>
              <a:rPr lang="en-GB" sz="900" i="1" dirty="0">
                <a:solidFill>
                  <a:srgbClr val="FFFFFF"/>
                </a:solidFill>
                <a:ea typeface="+mn-lt"/>
                <a:cs typeface="+mn-lt"/>
              </a:rPr>
              <a:t>TN</a:t>
            </a:r>
            <a:r>
              <a:rPr lang="en-GB" sz="900" dirty="0">
                <a:solidFill>
                  <a:srgbClr val="FFFFFF"/>
                </a:solidFill>
                <a:ea typeface="+mn-lt"/>
                <a:cs typeface="+mn-lt"/>
              </a:rPr>
              <a:t>+</a:t>
            </a:r>
            <a:r>
              <a:rPr lang="en-GB" sz="900" i="1" dirty="0">
                <a:solidFill>
                  <a:srgbClr val="FFFFFF"/>
                </a:solidFill>
                <a:ea typeface="+mn-lt"/>
                <a:cs typeface="+mn-lt"/>
              </a:rPr>
              <a:t>FP</a:t>
            </a:r>
            <a:r>
              <a:rPr lang="en-GB" sz="900" dirty="0">
                <a:solidFill>
                  <a:srgbClr val="FFFFFF"/>
                </a:solidFill>
                <a:ea typeface="+mn-lt"/>
                <a:cs typeface="+mn-lt"/>
              </a:rPr>
              <a:t>+</a:t>
            </a:r>
            <a:r>
              <a:rPr lang="en-GB" sz="900" i="1" dirty="0">
                <a:solidFill>
                  <a:srgbClr val="FFFFFF"/>
                </a:solidFill>
                <a:ea typeface="+mn-lt"/>
                <a:cs typeface="+mn-lt"/>
              </a:rPr>
              <a:t>FNTP</a:t>
            </a:r>
            <a:r>
              <a:rPr lang="en-GB" sz="900" dirty="0">
                <a:solidFill>
                  <a:srgbClr val="FFFFFF"/>
                </a:solidFill>
                <a:ea typeface="+mn-lt"/>
                <a:cs typeface="+mn-lt"/>
              </a:rPr>
              <a:t>+</a:t>
            </a:r>
            <a:r>
              <a:rPr lang="en-GB" sz="900" i="1" dirty="0">
                <a:solidFill>
                  <a:srgbClr val="FFFFFF"/>
                </a:solidFill>
                <a:ea typeface="+mn-lt"/>
                <a:cs typeface="+mn-lt"/>
              </a:rPr>
              <a:t>TN</a:t>
            </a:r>
            <a:r>
              <a:rPr lang="en-GB" sz="600" dirty="0">
                <a:solidFill>
                  <a:srgbClr val="FFFFFF"/>
                </a:solidFill>
                <a:ea typeface="+mn-lt"/>
                <a:cs typeface="+mn-lt"/>
              </a:rPr>
              <a:t> </a:t>
            </a:r>
            <a:br>
              <a:rPr lang="en-GB" sz="600" dirty="0">
                <a:solidFill>
                  <a:srgbClr val="FFFFFF"/>
                </a:solidFill>
                <a:ea typeface="+mn-lt"/>
                <a:cs typeface="+mn-lt"/>
              </a:rPr>
            </a:br>
            <a:endParaRPr lang="en-GB" sz="600">
              <a:solidFill>
                <a:srgbClr val="FFFFFF"/>
              </a:solidFill>
              <a:ea typeface="+mn-lt"/>
              <a:cs typeface="+mn-lt"/>
            </a:endParaRPr>
          </a:p>
          <a:p>
            <a:pPr marL="0" indent="0">
              <a:buNone/>
            </a:pPr>
            <a:endParaRPr lang="en-GB" dirty="0"/>
          </a:p>
        </p:txBody>
      </p:sp>
    </p:spTree>
    <p:extLst>
      <p:ext uri="{BB962C8B-B14F-4D97-AF65-F5344CB8AC3E}">
        <p14:creationId xmlns:p14="http://schemas.microsoft.com/office/powerpoint/2010/main" val="243232584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004F-0B99-B33F-8B5E-557D6DDDA950}"/>
              </a:ext>
            </a:extLst>
          </p:cNvPr>
          <p:cNvSpPr>
            <a:spLocks noGrp="1"/>
          </p:cNvSpPr>
          <p:nvPr>
            <p:ph type="title"/>
          </p:nvPr>
        </p:nvSpPr>
        <p:spPr>
          <a:xfrm>
            <a:off x="891151" y="883407"/>
            <a:ext cx="344997" cy="5813974"/>
          </a:xfrm>
        </p:spPr>
        <p:txBody>
          <a:bodyPr vert="horz" lIns="91440" tIns="45720" rIns="91440" bIns="45720" rtlCol="0" anchor="t">
            <a:normAutofit/>
          </a:bodyPr>
          <a:lstStyle/>
          <a:p>
            <a:r>
              <a:rPr lang="en-US" sz="4000" dirty="0"/>
              <a:t>CONCLUSION</a:t>
            </a:r>
          </a:p>
        </p:txBody>
      </p:sp>
      <p:cxnSp>
        <p:nvCxnSpPr>
          <p:cNvPr id="11" name="Straight Connector 10">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screen&#10;&#10;Description automatically generated">
            <a:extLst>
              <a:ext uri="{FF2B5EF4-FFF2-40B4-BE49-F238E27FC236}">
                <a16:creationId xmlns:a16="http://schemas.microsoft.com/office/drawing/2014/main" id="{C6147A34-B66E-68E0-601F-424C92AC2658}"/>
              </a:ext>
            </a:extLst>
          </p:cNvPr>
          <p:cNvPicPr>
            <a:picLocks noChangeAspect="1"/>
          </p:cNvPicPr>
          <p:nvPr/>
        </p:nvPicPr>
        <p:blipFill>
          <a:blip r:embed="rId2"/>
          <a:stretch>
            <a:fillRect/>
          </a:stretch>
        </p:blipFill>
        <p:spPr>
          <a:xfrm>
            <a:off x="3783989" y="380607"/>
            <a:ext cx="4721420" cy="3039343"/>
          </a:xfrm>
          <a:prstGeom prst="rect">
            <a:avLst/>
          </a:prstGeom>
        </p:spPr>
      </p:pic>
      <p:pic>
        <p:nvPicPr>
          <p:cNvPr id="4" name="Content Placeholder 3" descr="A computer screen with numbers&#10;&#10;Description automatically generated">
            <a:extLst>
              <a:ext uri="{FF2B5EF4-FFF2-40B4-BE49-F238E27FC236}">
                <a16:creationId xmlns:a16="http://schemas.microsoft.com/office/drawing/2014/main" id="{FFFCB611-DAA5-3743-5DFF-B447F45AB0BF}"/>
              </a:ext>
            </a:extLst>
          </p:cNvPr>
          <p:cNvPicPr>
            <a:picLocks noGrp="1" noChangeAspect="1"/>
          </p:cNvPicPr>
          <p:nvPr>
            <p:ph idx="1"/>
          </p:nvPr>
        </p:nvPicPr>
        <p:blipFill>
          <a:blip r:embed="rId3"/>
          <a:stretch>
            <a:fillRect/>
          </a:stretch>
        </p:blipFill>
        <p:spPr>
          <a:xfrm>
            <a:off x="2712173" y="4149141"/>
            <a:ext cx="5559490" cy="2706267"/>
          </a:xfrm>
          <a:prstGeom prst="rect">
            <a:avLst/>
          </a:prstGeom>
        </p:spPr>
      </p:pic>
      <p:cxnSp>
        <p:nvCxnSpPr>
          <p:cNvPr id="13" name="Straight Connector 12">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E01BAC-DA62-1BC5-E1B8-C406A718C981}"/>
              </a:ext>
            </a:extLst>
          </p:cNvPr>
          <p:cNvSpPr txBox="1"/>
          <p:nvPr/>
        </p:nvSpPr>
        <p:spPr>
          <a:xfrm>
            <a:off x="4547159" y="3681905"/>
            <a:ext cx="30264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Decision Tree</a:t>
            </a:r>
          </a:p>
        </p:txBody>
      </p:sp>
      <p:sp>
        <p:nvSpPr>
          <p:cNvPr id="10" name="TextBox 9">
            <a:extLst>
              <a:ext uri="{FF2B5EF4-FFF2-40B4-BE49-F238E27FC236}">
                <a16:creationId xmlns:a16="http://schemas.microsoft.com/office/drawing/2014/main" id="{DDE78D2B-8B11-A8A6-BEDB-29159CA69B92}"/>
              </a:ext>
            </a:extLst>
          </p:cNvPr>
          <p:cNvSpPr txBox="1"/>
          <p:nvPr/>
        </p:nvSpPr>
        <p:spPr>
          <a:xfrm rot="5400000" flipV="1">
            <a:off x="2386179" y="1781149"/>
            <a:ext cx="2102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Logistic Regression</a:t>
            </a:r>
          </a:p>
        </p:txBody>
      </p:sp>
      <p:sp>
        <p:nvSpPr>
          <p:cNvPr id="12" name="TextBox 11">
            <a:extLst>
              <a:ext uri="{FF2B5EF4-FFF2-40B4-BE49-F238E27FC236}">
                <a16:creationId xmlns:a16="http://schemas.microsoft.com/office/drawing/2014/main" id="{82299B8C-8C8E-28A3-26DC-D7E1D1D12A25}"/>
              </a:ext>
            </a:extLst>
          </p:cNvPr>
          <p:cNvSpPr txBox="1"/>
          <p:nvPr/>
        </p:nvSpPr>
        <p:spPr>
          <a:xfrm>
            <a:off x="8758675" y="2519140"/>
            <a:ext cx="2997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Random Forest</a:t>
            </a:r>
          </a:p>
        </p:txBody>
      </p:sp>
      <p:pic>
        <p:nvPicPr>
          <p:cNvPr id="14" name="Picture 13" descr="A screenshot of a computer screen&#10;&#10;Description automatically generated">
            <a:extLst>
              <a:ext uri="{FF2B5EF4-FFF2-40B4-BE49-F238E27FC236}">
                <a16:creationId xmlns:a16="http://schemas.microsoft.com/office/drawing/2014/main" id="{EC045DB7-A7C1-795C-7003-59C73A55EE21}"/>
              </a:ext>
            </a:extLst>
          </p:cNvPr>
          <p:cNvPicPr>
            <a:picLocks noChangeAspect="1"/>
          </p:cNvPicPr>
          <p:nvPr/>
        </p:nvPicPr>
        <p:blipFill>
          <a:blip r:embed="rId4"/>
          <a:stretch>
            <a:fillRect/>
          </a:stretch>
        </p:blipFill>
        <p:spPr>
          <a:xfrm>
            <a:off x="8748876" y="2993997"/>
            <a:ext cx="2998759" cy="2303597"/>
          </a:xfrm>
          <a:prstGeom prst="rect">
            <a:avLst/>
          </a:prstGeom>
        </p:spPr>
      </p:pic>
    </p:spTree>
    <p:extLst>
      <p:ext uri="{BB962C8B-B14F-4D97-AF65-F5344CB8AC3E}">
        <p14:creationId xmlns:p14="http://schemas.microsoft.com/office/powerpoint/2010/main" val="236915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12DC3-483D-1B30-66FD-EA99C00FC4F9}"/>
              </a:ext>
            </a:extLst>
          </p:cNvPr>
          <p:cNvSpPr>
            <a:spLocks noGrp="1"/>
          </p:cNvSpPr>
          <p:nvPr>
            <p:ph type="title"/>
          </p:nvPr>
        </p:nvSpPr>
        <p:spPr>
          <a:xfrm>
            <a:off x="411480" y="991443"/>
            <a:ext cx="4443154" cy="1087819"/>
          </a:xfrm>
        </p:spPr>
        <p:txBody>
          <a:bodyPr anchor="b">
            <a:normAutofit/>
          </a:bodyPr>
          <a:lstStyle/>
          <a:p>
            <a:r>
              <a:rPr lang="en-GB" sz="3400"/>
              <a:t>Why Random forest?</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751C62-5241-9893-17AF-B30D6696B5AF}"/>
              </a:ext>
            </a:extLst>
          </p:cNvPr>
          <p:cNvSpPr>
            <a:spLocks noGrp="1"/>
          </p:cNvSpPr>
          <p:nvPr>
            <p:ph idx="1"/>
          </p:nvPr>
        </p:nvSpPr>
        <p:spPr>
          <a:xfrm>
            <a:off x="411480" y="2684095"/>
            <a:ext cx="4443154" cy="3492868"/>
          </a:xfrm>
        </p:spPr>
        <p:txBody>
          <a:bodyPr vert="horz" lIns="91440" tIns="45720" rIns="91440" bIns="45720" rtlCol="0">
            <a:normAutofit/>
          </a:bodyPr>
          <a:lstStyle/>
          <a:p>
            <a:pPr>
              <a:buNone/>
            </a:pPr>
            <a:r>
              <a:rPr lang="en-GB" sz="1800">
                <a:latin typeface="Calibri"/>
                <a:cs typeface="Calibri"/>
              </a:rPr>
              <a:t>Random forest is also a very handy algorithm because the default hyperparameters it uses often produce a good prediction result. Understanding the hyperparameters is pretty straightforward, and there’s also not that many of them. </a:t>
            </a:r>
            <a:endParaRPr lang="en-US" sz="1800">
              <a:latin typeface="Calibri"/>
              <a:cs typeface="Calibri"/>
            </a:endParaRPr>
          </a:p>
          <a:p>
            <a:pPr>
              <a:buNone/>
            </a:pPr>
            <a:r>
              <a:rPr lang="en-GB" sz="1800">
                <a:latin typeface="Calibri"/>
                <a:cs typeface="Calibri"/>
              </a:rPr>
              <a:t>One of the biggest problems in machine learning is overfitting, but most of the time this won’t happen thanks to the random forest classifier. If there are enough trees in the forest, the classifier won’t overfit the model.</a:t>
            </a:r>
          </a:p>
          <a:p>
            <a:pPr marL="0" indent="0">
              <a:buNone/>
            </a:pPr>
            <a:endParaRPr lang="en-GB" sz="1800"/>
          </a:p>
        </p:txBody>
      </p:sp>
      <p:pic>
        <p:nvPicPr>
          <p:cNvPr id="4" name="Picture 3" descr="Random Forest Algorithm In Trading Using Python">
            <a:extLst>
              <a:ext uri="{FF2B5EF4-FFF2-40B4-BE49-F238E27FC236}">
                <a16:creationId xmlns:a16="http://schemas.microsoft.com/office/drawing/2014/main" id="{EC04227F-2364-BDE1-4C40-E32FFFF8CC81}"/>
              </a:ext>
            </a:extLst>
          </p:cNvPr>
          <p:cNvPicPr>
            <a:picLocks noChangeAspect="1"/>
          </p:cNvPicPr>
          <p:nvPr/>
        </p:nvPicPr>
        <p:blipFill>
          <a:blip r:embed="rId2"/>
          <a:stretch>
            <a:fillRect/>
          </a:stretch>
        </p:blipFill>
        <p:spPr>
          <a:xfrm>
            <a:off x="5385816" y="1589954"/>
            <a:ext cx="6440424" cy="3622738"/>
          </a:xfrm>
          <a:prstGeom prst="rect">
            <a:avLst/>
          </a:prstGeom>
        </p:spPr>
      </p:pic>
    </p:spTree>
    <p:extLst>
      <p:ext uri="{BB962C8B-B14F-4D97-AF65-F5344CB8AC3E}">
        <p14:creationId xmlns:p14="http://schemas.microsoft.com/office/powerpoint/2010/main" val="13129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2924-EAE5-B572-B580-CBCB474D9593}"/>
              </a:ext>
            </a:extLst>
          </p:cNvPr>
          <p:cNvSpPr>
            <a:spLocks noGrp="1"/>
          </p:cNvSpPr>
          <p:nvPr>
            <p:ph type="title"/>
          </p:nvPr>
        </p:nvSpPr>
        <p:spPr>
          <a:xfrm>
            <a:off x="218268" y="365125"/>
            <a:ext cx="2831024" cy="1338478"/>
          </a:xfrm>
        </p:spPr>
        <p:txBody>
          <a:bodyPr>
            <a:normAutofit/>
          </a:bodyPr>
          <a:lstStyle/>
          <a:p>
            <a:r>
              <a:rPr lang="en-GB" sz="2800" dirty="0"/>
              <a:t>ROC AUC CURVE</a:t>
            </a:r>
          </a:p>
        </p:txBody>
      </p:sp>
      <p:pic>
        <p:nvPicPr>
          <p:cNvPr id="3" name="Picture 2" descr="A graph of a logistic curve&#10;&#10;Description automatically generated">
            <a:extLst>
              <a:ext uri="{FF2B5EF4-FFF2-40B4-BE49-F238E27FC236}">
                <a16:creationId xmlns:a16="http://schemas.microsoft.com/office/drawing/2014/main" id="{381CEEF8-A876-1DC9-359C-FB280AF38179}"/>
              </a:ext>
            </a:extLst>
          </p:cNvPr>
          <p:cNvPicPr>
            <a:picLocks noChangeAspect="1"/>
          </p:cNvPicPr>
          <p:nvPr/>
        </p:nvPicPr>
        <p:blipFill>
          <a:blip r:embed="rId2"/>
          <a:stretch>
            <a:fillRect/>
          </a:stretch>
        </p:blipFill>
        <p:spPr>
          <a:xfrm>
            <a:off x="3481953" y="362434"/>
            <a:ext cx="8482739" cy="64947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5F2E125F-CD69-9809-75F7-2A3D8BEBED7A}"/>
              </a:ext>
            </a:extLst>
          </p:cNvPr>
          <p:cNvSpPr txBox="1"/>
          <p:nvPr/>
        </p:nvSpPr>
        <p:spPr>
          <a:xfrm>
            <a:off x="306818" y="1550239"/>
            <a:ext cx="253528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ea typeface="+mn-lt"/>
                <a:cs typeface="+mn-lt"/>
              </a:rPr>
              <a:t>It</a:t>
            </a:r>
            <a:r>
              <a:rPr lang="en-GB" sz="1400" dirty="0">
                <a:latin typeface="Aptos"/>
                <a:ea typeface="+mn-lt"/>
                <a:cs typeface="+mn-lt"/>
              </a:rPr>
              <a:t> is the  </a:t>
            </a:r>
            <a:r>
              <a:rPr lang="en-GB" dirty="0">
                <a:latin typeface="Calibri"/>
                <a:ea typeface="+mn-lt"/>
                <a:cs typeface="+mn-lt"/>
              </a:rPr>
              <a:t>graphical representation of the performance of a binary classification model at various classification thresholds. It is commonly used in machine learning to assess the ability of a model to distinguish between two classes, typically the positive class (e.g., presence of a disease) and the negative class (e.g., absence of a disease).</a:t>
            </a:r>
            <a:endParaRPr lang="en-US">
              <a:latin typeface="Calibri"/>
              <a:cs typeface="Calibri"/>
            </a:endParaRPr>
          </a:p>
        </p:txBody>
      </p:sp>
    </p:spTree>
    <p:extLst>
      <p:ext uri="{BB962C8B-B14F-4D97-AF65-F5344CB8AC3E}">
        <p14:creationId xmlns:p14="http://schemas.microsoft.com/office/powerpoint/2010/main" val="358999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orange lines&#10;&#10;Description automatically generated">
            <a:extLst>
              <a:ext uri="{FF2B5EF4-FFF2-40B4-BE49-F238E27FC236}">
                <a16:creationId xmlns:a16="http://schemas.microsoft.com/office/drawing/2014/main" id="{4A82E7CE-D905-9B09-91FF-78F2D42D358B}"/>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05454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74852D-3241-C08D-18CA-6CCCB4EAE0BB}"/>
              </a:ext>
            </a:extLst>
          </p:cNvPr>
          <p:cNvPicPr>
            <a:picLocks noChangeAspect="1"/>
          </p:cNvPicPr>
          <p:nvPr/>
        </p:nvPicPr>
        <p:blipFill>
          <a:blip r:embed="rId2"/>
          <a:stretch>
            <a:fillRect/>
          </a:stretch>
        </p:blipFill>
        <p:spPr>
          <a:xfrm>
            <a:off x="6421035" y="1415560"/>
            <a:ext cx="5129784" cy="4026879"/>
          </a:xfrm>
          <a:prstGeom prst="rect">
            <a:avLst/>
          </a:prstGeom>
        </p:spPr>
      </p:pic>
      <p:sp>
        <p:nvSpPr>
          <p:cNvPr id="22" name="Rectangle 2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56B8D1C-3632-3EB5-6893-9D4E83B3752A}"/>
              </a:ext>
            </a:extLst>
          </p:cNvPr>
          <p:cNvPicPr>
            <a:picLocks noChangeAspect="1"/>
          </p:cNvPicPr>
          <p:nvPr/>
        </p:nvPicPr>
        <p:blipFill>
          <a:blip r:embed="rId3"/>
          <a:stretch>
            <a:fillRect/>
          </a:stretch>
        </p:blipFill>
        <p:spPr>
          <a:xfrm>
            <a:off x="641180" y="1793881"/>
            <a:ext cx="5129784" cy="3270237"/>
          </a:xfrm>
          <a:prstGeom prst="rect">
            <a:avLst/>
          </a:prstGeom>
        </p:spPr>
      </p:pic>
    </p:spTree>
    <p:extLst>
      <p:ext uri="{BB962C8B-B14F-4D97-AF65-F5344CB8AC3E}">
        <p14:creationId xmlns:p14="http://schemas.microsoft.com/office/powerpoint/2010/main" val="86002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3C0E30-76C7-792C-9C98-4873A8EE4CCA}"/>
              </a:ext>
            </a:extLst>
          </p:cNvPr>
          <p:cNvGraphicFramePr>
            <a:graphicFrameLocks noGrp="1"/>
          </p:cNvGraphicFramePr>
          <p:nvPr>
            <p:ph idx="1"/>
          </p:nvPr>
        </p:nvGraphicFramePr>
        <p:xfrm>
          <a:off x="762000" y="2286000"/>
          <a:ext cx="10668000" cy="3817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1" name="Rectangle 150">
            <a:extLst>
              <a:ext uri="{FF2B5EF4-FFF2-40B4-BE49-F238E27FC236}">
                <a16:creationId xmlns:a16="http://schemas.microsoft.com/office/drawing/2014/main" id="{94EFD61F-515B-9EC1-DBA5-C3E3AE2CF468}"/>
              </a:ext>
            </a:extLst>
          </p:cNvPr>
          <p:cNvSpPr/>
          <p:nvPr/>
        </p:nvSpPr>
        <p:spPr>
          <a:xfrm>
            <a:off x="2536826" y="329845"/>
            <a:ext cx="7296718" cy="138538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4400" dirty="0">
                <a:latin typeface="Sitka Subheading"/>
              </a:rPr>
              <a:t>         Post Process Actions to Reduce Churn Rate</a:t>
            </a:r>
            <a:endParaRPr lang="en-GB" sz="4400" dirty="0">
              <a:solidFill>
                <a:srgbClr val="000000"/>
              </a:solidFill>
              <a:latin typeface="Sitka Subheading"/>
            </a:endParaRPr>
          </a:p>
        </p:txBody>
      </p:sp>
      <p:sp>
        <p:nvSpPr>
          <p:cNvPr id="154" name="Arrow: Chevron 153">
            <a:extLst>
              <a:ext uri="{FF2B5EF4-FFF2-40B4-BE49-F238E27FC236}">
                <a16:creationId xmlns:a16="http://schemas.microsoft.com/office/drawing/2014/main" id="{0D243B7A-B69D-91B7-84E1-92148DBB5FD2}"/>
              </a:ext>
            </a:extLst>
          </p:cNvPr>
          <p:cNvSpPr/>
          <p:nvPr/>
        </p:nvSpPr>
        <p:spPr>
          <a:xfrm>
            <a:off x="10000099" y="434226"/>
            <a:ext cx="1221440" cy="117661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5" name="Arrow: Chevron 154">
            <a:extLst>
              <a:ext uri="{FF2B5EF4-FFF2-40B4-BE49-F238E27FC236}">
                <a16:creationId xmlns:a16="http://schemas.microsoft.com/office/drawing/2014/main" id="{AEECA79A-6278-C500-5127-84E4A129A122}"/>
              </a:ext>
            </a:extLst>
          </p:cNvPr>
          <p:cNvSpPr/>
          <p:nvPr/>
        </p:nvSpPr>
        <p:spPr>
          <a:xfrm>
            <a:off x="10966567" y="434226"/>
            <a:ext cx="1221440" cy="117661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6" name="Arrow: Chevron 155">
            <a:extLst>
              <a:ext uri="{FF2B5EF4-FFF2-40B4-BE49-F238E27FC236}">
                <a16:creationId xmlns:a16="http://schemas.microsoft.com/office/drawing/2014/main" id="{FBC047F4-1516-44C1-7400-66AC589C6DAB}"/>
              </a:ext>
            </a:extLst>
          </p:cNvPr>
          <p:cNvSpPr/>
          <p:nvPr/>
        </p:nvSpPr>
        <p:spPr>
          <a:xfrm flipH="1">
            <a:off x="1221134" y="434228"/>
            <a:ext cx="1232648" cy="117661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7" name="Arrow: Chevron 156">
            <a:extLst>
              <a:ext uri="{FF2B5EF4-FFF2-40B4-BE49-F238E27FC236}">
                <a16:creationId xmlns:a16="http://schemas.microsoft.com/office/drawing/2014/main" id="{98F895EB-7B68-61B6-BACF-E2F443218C58}"/>
              </a:ext>
            </a:extLst>
          </p:cNvPr>
          <p:cNvSpPr/>
          <p:nvPr/>
        </p:nvSpPr>
        <p:spPr>
          <a:xfrm flipH="1">
            <a:off x="306" y="434226"/>
            <a:ext cx="1221441" cy="1176619"/>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63610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47A076B1-6491-F730-2B20-6AA6CFD3F0EB}"/>
              </a:ext>
            </a:extLst>
          </p:cNvPr>
          <p:cNvSpPr/>
          <p:nvPr/>
        </p:nvSpPr>
        <p:spPr>
          <a:xfrm>
            <a:off x="4572405" y="2863320"/>
            <a:ext cx="2353235" cy="1893794"/>
          </a:xfrm>
          <a:prstGeom prst="parallelogram">
            <a:avLst/>
          </a:prstGeom>
          <a:solidFill>
            <a:schemeClr val="accent6">
              <a:lumMod val="5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p>
        </p:txBody>
      </p:sp>
      <p:sp>
        <p:nvSpPr>
          <p:cNvPr id="21" name="TextBox 20">
            <a:extLst>
              <a:ext uri="{FF2B5EF4-FFF2-40B4-BE49-F238E27FC236}">
                <a16:creationId xmlns:a16="http://schemas.microsoft.com/office/drawing/2014/main" id="{B02BFB47-2175-8B27-653B-0E5CF790996F}"/>
              </a:ext>
            </a:extLst>
          </p:cNvPr>
          <p:cNvSpPr txBox="1"/>
          <p:nvPr/>
        </p:nvSpPr>
        <p:spPr>
          <a:xfrm>
            <a:off x="5289271" y="3305259"/>
            <a:ext cx="15099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rPr>
              <a:t>Feature Selection</a:t>
            </a:r>
          </a:p>
        </p:txBody>
      </p:sp>
      <p:sp>
        <p:nvSpPr>
          <p:cNvPr id="2" name="Title 1">
            <a:extLst>
              <a:ext uri="{FF2B5EF4-FFF2-40B4-BE49-F238E27FC236}">
                <a16:creationId xmlns:a16="http://schemas.microsoft.com/office/drawing/2014/main" id="{4BC1F9CB-A2DF-1A68-6FAD-D9294C60682D}"/>
              </a:ext>
            </a:extLst>
          </p:cNvPr>
          <p:cNvSpPr>
            <a:spLocks noGrp="1"/>
          </p:cNvSpPr>
          <p:nvPr>
            <p:ph type="title"/>
          </p:nvPr>
        </p:nvSpPr>
        <p:spPr/>
        <p:txBody>
          <a:bodyPr/>
          <a:lstStyle/>
          <a:p>
            <a:r>
              <a:rPr lang="en-GB" dirty="0"/>
              <a:t>Challenges in churn Prediction</a:t>
            </a:r>
          </a:p>
        </p:txBody>
      </p:sp>
      <p:sp>
        <p:nvSpPr>
          <p:cNvPr id="15" name="Parallelogram 14">
            <a:extLst>
              <a:ext uri="{FF2B5EF4-FFF2-40B4-BE49-F238E27FC236}">
                <a16:creationId xmlns:a16="http://schemas.microsoft.com/office/drawing/2014/main" id="{690F0C64-44FF-D08D-8DCB-5B47EE2A9170}"/>
              </a:ext>
            </a:extLst>
          </p:cNvPr>
          <p:cNvSpPr/>
          <p:nvPr/>
        </p:nvSpPr>
        <p:spPr>
          <a:xfrm>
            <a:off x="6923241" y="2906358"/>
            <a:ext cx="2639840" cy="1861886"/>
          </a:xfrm>
          <a:prstGeom prst="parallelogram">
            <a:avLst/>
          </a:prstGeom>
          <a:solidFill>
            <a:schemeClr val="accent6">
              <a:lumMod val="5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Ethical Considerations</a:t>
            </a:r>
          </a:p>
        </p:txBody>
      </p:sp>
      <p:sp>
        <p:nvSpPr>
          <p:cNvPr id="17" name="Parallelogram 16">
            <a:extLst>
              <a:ext uri="{FF2B5EF4-FFF2-40B4-BE49-F238E27FC236}">
                <a16:creationId xmlns:a16="http://schemas.microsoft.com/office/drawing/2014/main" id="{0818C0C5-22AD-A566-7E7F-CC65E3A9F14B}"/>
              </a:ext>
            </a:extLst>
          </p:cNvPr>
          <p:cNvSpPr/>
          <p:nvPr/>
        </p:nvSpPr>
        <p:spPr>
          <a:xfrm>
            <a:off x="2405225" y="2891734"/>
            <a:ext cx="2353235" cy="1893794"/>
          </a:xfrm>
          <a:prstGeom prst="parallelogram">
            <a:avLst/>
          </a:prstGeom>
          <a:solidFill>
            <a:schemeClr val="accent6">
              <a:lumMod val="5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t>Dynamic Customer Behaviour</a:t>
            </a:r>
          </a:p>
        </p:txBody>
      </p:sp>
      <p:sp>
        <p:nvSpPr>
          <p:cNvPr id="18" name="Parallelogram 17">
            <a:extLst>
              <a:ext uri="{FF2B5EF4-FFF2-40B4-BE49-F238E27FC236}">
                <a16:creationId xmlns:a16="http://schemas.microsoft.com/office/drawing/2014/main" id="{8BBD7871-6935-28D3-D138-03D306C377A3}"/>
              </a:ext>
            </a:extLst>
          </p:cNvPr>
          <p:cNvSpPr/>
          <p:nvPr/>
        </p:nvSpPr>
        <p:spPr>
          <a:xfrm>
            <a:off x="109919" y="2868379"/>
            <a:ext cx="2353235" cy="1872917"/>
          </a:xfrm>
          <a:prstGeom prst="parallelogram">
            <a:avLst/>
          </a:prstGeom>
          <a:solidFill>
            <a:schemeClr val="accent6">
              <a:lumMod val="5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84ADCFEF-BB5E-BDA2-2884-26CC0B04A5B6}"/>
              </a:ext>
            </a:extLst>
          </p:cNvPr>
          <p:cNvSpPr txBox="1"/>
          <p:nvPr/>
        </p:nvSpPr>
        <p:spPr>
          <a:xfrm>
            <a:off x="819262" y="2870415"/>
            <a:ext cx="16404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a:p>
            <a:endParaRPr lang="en-GB" dirty="0"/>
          </a:p>
          <a:p>
            <a:r>
              <a:rPr lang="en-GB" dirty="0">
                <a:solidFill>
                  <a:schemeClr val="bg1"/>
                </a:solidFill>
              </a:rPr>
              <a:t>Data Quality Issues</a:t>
            </a:r>
          </a:p>
        </p:txBody>
      </p:sp>
      <p:sp>
        <p:nvSpPr>
          <p:cNvPr id="25" name="Parallelogram 24">
            <a:extLst>
              <a:ext uri="{FF2B5EF4-FFF2-40B4-BE49-F238E27FC236}">
                <a16:creationId xmlns:a16="http://schemas.microsoft.com/office/drawing/2014/main" id="{41A689F6-CFCF-F53F-DBDE-060804C18354}"/>
              </a:ext>
            </a:extLst>
          </p:cNvPr>
          <p:cNvSpPr/>
          <p:nvPr/>
        </p:nvSpPr>
        <p:spPr>
          <a:xfrm>
            <a:off x="9346983" y="2919273"/>
            <a:ext cx="2655793" cy="1848972"/>
          </a:xfrm>
          <a:prstGeom prst="parallelogram">
            <a:avLst/>
          </a:prstGeom>
          <a:solidFill>
            <a:schemeClr val="accent6">
              <a:lumMod val="5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Interpretability of Models</a:t>
            </a:r>
            <a:endParaRPr lang="en-US" dirty="0"/>
          </a:p>
        </p:txBody>
      </p:sp>
      <p:pic>
        <p:nvPicPr>
          <p:cNvPr id="5" name="Picture 4">
            <a:extLst>
              <a:ext uri="{FF2B5EF4-FFF2-40B4-BE49-F238E27FC236}">
                <a16:creationId xmlns:a16="http://schemas.microsoft.com/office/drawing/2014/main" id="{BBDF9810-5E38-3E01-1BED-391AE0CA5CC7}"/>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aturation sat="76000"/>
                    </a14:imgEffect>
                    <a14:imgEffect>
                      <a14:brightnessContrast bright="-54000" contrast="19000"/>
                    </a14:imgEffect>
                  </a14:imgLayer>
                </a14:imgProps>
              </a:ext>
            </a:extLst>
          </a:blip>
          <a:stretch>
            <a:fillRect/>
          </a:stretch>
        </p:blipFill>
        <p:spPr>
          <a:xfrm>
            <a:off x="1" y="-3280"/>
            <a:ext cx="12101592" cy="6864560"/>
          </a:xfrm>
          <a:prstGeom prst="rect">
            <a:avLst/>
          </a:prstGeom>
          <a:effectLst>
            <a:outerShdw blurRad="50800" dist="38100" dir="2700000">
              <a:srgbClr val="000000">
                <a:alpha val="0"/>
              </a:srgbClr>
            </a:outerShdw>
          </a:effectLst>
        </p:spPr>
      </p:pic>
    </p:spTree>
    <p:extLst>
      <p:ext uri="{BB962C8B-B14F-4D97-AF65-F5344CB8AC3E}">
        <p14:creationId xmlns:p14="http://schemas.microsoft.com/office/powerpoint/2010/main" val="80581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5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750" fill="hold"/>
                                        <p:tgtEl>
                                          <p:spTgt spid="17"/>
                                        </p:tgtEl>
                                        <p:attrNameLst>
                                          <p:attrName>ppt_x</p:attrName>
                                        </p:attrNameLst>
                                      </p:cBhvr>
                                      <p:tavLst>
                                        <p:tav tm="0">
                                          <p:val>
                                            <p:strVal val="#ppt_x"/>
                                          </p:val>
                                        </p:tav>
                                        <p:tav tm="100000">
                                          <p:val>
                                            <p:strVal val="#ppt_x"/>
                                          </p:val>
                                        </p:tav>
                                      </p:tavLst>
                                    </p:anim>
                                    <p:anim calcmode="lin" valueType="num">
                                      <p:cBhvr additive="base">
                                        <p:cTn id="14"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ppt_x"/>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50" fill="hold"/>
                                        <p:tgtEl>
                                          <p:spTgt spid="25"/>
                                        </p:tgtEl>
                                        <p:attrNameLst>
                                          <p:attrName>ppt_x</p:attrName>
                                        </p:attrNameLst>
                                      </p:cBhvr>
                                      <p:tavLst>
                                        <p:tav tm="0">
                                          <p:val>
                                            <p:strVal val="#ppt_x"/>
                                          </p:val>
                                        </p:tav>
                                        <p:tav tm="100000">
                                          <p:val>
                                            <p:strVal val="#ppt_x"/>
                                          </p:val>
                                        </p:tav>
                                      </p:tavLst>
                                    </p:anim>
                                    <p:anim calcmode="lin" valueType="num">
                                      <p:cBhvr additive="base">
                                        <p:cTn id="3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7" grpId="0" animBg="1"/>
      <p:bldP spid="18"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8D7D1E-1407-4D5B-9C80-E70D99362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4FD1BE-E333-402D-A2AF-8E2D7570F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8088" y="658175"/>
            <a:ext cx="5919334" cy="5214332"/>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28049-30D4-7313-A078-53CE8CD3E537}"/>
              </a:ext>
            </a:extLst>
          </p:cNvPr>
          <p:cNvSpPr>
            <a:spLocks noGrp="1"/>
          </p:cNvSpPr>
          <p:nvPr>
            <p:ph type="title"/>
          </p:nvPr>
        </p:nvSpPr>
        <p:spPr>
          <a:xfrm>
            <a:off x="3581400" y="1186940"/>
            <a:ext cx="5228230" cy="3131805"/>
          </a:xfrm>
        </p:spPr>
        <p:txBody>
          <a:bodyPr vert="horz" lIns="91440" tIns="45720" rIns="91440" bIns="45720" rtlCol="0" anchor="b">
            <a:normAutofit/>
          </a:bodyPr>
          <a:lstStyle/>
          <a:p>
            <a:pPr algn="ctr"/>
            <a:r>
              <a:rPr lang="en-US" sz="5400" kern="1200">
                <a:solidFill>
                  <a:schemeClr val="bg1"/>
                </a:solidFill>
                <a:latin typeface="+mj-lt"/>
                <a:ea typeface="+mj-ea"/>
                <a:cs typeface="+mj-cs"/>
              </a:rPr>
              <a:t>THANKYOU</a:t>
            </a:r>
          </a:p>
        </p:txBody>
      </p:sp>
      <p:sp>
        <p:nvSpPr>
          <p:cNvPr id="1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DEF7D4A3-132F-4989-B22B-25948794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Oval 2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B94EEEB0-E565-42CB-8299-2454D31F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 name="Cascading Colourful Shapes" descr="Cascading Colourful Shapes">
            <a:hlinkClick r:id="" action="ppaction://media"/>
            <a:extLst>
              <a:ext uri="{FF2B5EF4-FFF2-40B4-BE49-F238E27FC236}">
                <a16:creationId xmlns:a16="http://schemas.microsoft.com/office/drawing/2014/main" id="{18597F51-95F5-4465-5AAE-46570876B3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5681" y="7582545"/>
            <a:ext cx="5749870" cy="3239146"/>
          </a:xfrm>
          <a:prstGeom prst="rect">
            <a:avLst/>
          </a:prstGeom>
        </p:spPr>
      </p:pic>
    </p:spTree>
    <p:extLst>
      <p:ext uri="{BB962C8B-B14F-4D97-AF65-F5344CB8AC3E}">
        <p14:creationId xmlns:p14="http://schemas.microsoft.com/office/powerpoint/2010/main" val="19166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685BA96-B39C-DAA4-EA0D-2AE31C2BBC32}"/>
              </a:ext>
            </a:extLst>
          </p:cNvPr>
          <p:cNvGraphicFramePr/>
          <p:nvPr/>
        </p:nvGraphicFramePr>
        <p:xfrm>
          <a:off x="503208" y="1873370"/>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40" name="Diagram 539">
            <a:extLst>
              <a:ext uri="{FF2B5EF4-FFF2-40B4-BE49-F238E27FC236}">
                <a16:creationId xmlns:a16="http://schemas.microsoft.com/office/drawing/2014/main" id="{63BDFB43-79CC-EA8D-EE08-30C455C91508}"/>
              </a:ext>
            </a:extLst>
          </p:cNvPr>
          <p:cNvGraphicFramePr/>
          <p:nvPr/>
        </p:nvGraphicFramePr>
        <p:xfrm>
          <a:off x="5277971" y="1869142"/>
          <a:ext cx="6544235" cy="3668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52" name="TextBox 851">
            <a:extLst>
              <a:ext uri="{FF2B5EF4-FFF2-40B4-BE49-F238E27FC236}">
                <a16:creationId xmlns:a16="http://schemas.microsoft.com/office/drawing/2014/main" id="{3E1EF0A5-4698-694D-8591-B37A4AF0281C}"/>
              </a:ext>
            </a:extLst>
          </p:cNvPr>
          <p:cNvSpPr txBox="1"/>
          <p:nvPr/>
        </p:nvSpPr>
        <p:spPr>
          <a:xfrm>
            <a:off x="1512794" y="504264"/>
            <a:ext cx="8768602" cy="369332"/>
          </a:xfrm>
          <a:prstGeom prst="rect">
            <a:avLst/>
          </a:prstGeom>
          <a:solidFill>
            <a:srgbClr val="92D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851" name="Rectangle 850">
            <a:extLst>
              <a:ext uri="{FF2B5EF4-FFF2-40B4-BE49-F238E27FC236}">
                <a16:creationId xmlns:a16="http://schemas.microsoft.com/office/drawing/2014/main" id="{F887D0AE-1FD3-2E51-82E5-5EC2D5200D58}"/>
              </a:ext>
            </a:extLst>
          </p:cNvPr>
          <p:cNvSpPr/>
          <p:nvPr/>
        </p:nvSpPr>
        <p:spPr>
          <a:xfrm>
            <a:off x="1823758" y="288550"/>
            <a:ext cx="8146677" cy="795618"/>
          </a:xfrm>
          <a:prstGeom prst="rect">
            <a:avLst/>
          </a:prstGeom>
          <a:solidFill>
            <a:srgbClr val="92D050"/>
          </a:solidFill>
          <a:ln>
            <a:solidFill>
              <a:schemeClr val="bg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Reasons For Customer Churn</a:t>
            </a:r>
          </a:p>
        </p:txBody>
      </p:sp>
    </p:spTree>
    <p:extLst>
      <p:ext uri="{BB962C8B-B14F-4D97-AF65-F5344CB8AC3E}">
        <p14:creationId xmlns:p14="http://schemas.microsoft.com/office/powerpoint/2010/main" val="331048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90"/>
                                          </p:val>
                                        </p:tav>
                                        <p:tav tm="100000">
                                          <p:val>
                                            <p:fltVal val="0"/>
                                          </p:val>
                                        </p:tav>
                                      </p:tavLst>
                                    </p:anim>
                                    <p:animEffect transition="in" filter="fade">
                                      <p:cBhvr>
                                        <p:cTn id="10" dur="1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250"/>
                                  </p:stCondLst>
                                  <p:childTnLst>
                                    <p:set>
                                      <p:cBhvr>
                                        <p:cTn id="14" dur="1" fill="hold">
                                          <p:stCondLst>
                                            <p:cond delay="0"/>
                                          </p:stCondLst>
                                        </p:cTn>
                                        <p:tgtEl>
                                          <p:spTgt spid="540"/>
                                        </p:tgtEl>
                                        <p:attrNameLst>
                                          <p:attrName>style.visibility</p:attrName>
                                        </p:attrNameLst>
                                      </p:cBhvr>
                                      <p:to>
                                        <p:strVal val="visible"/>
                                      </p:to>
                                    </p:set>
                                    <p:anim calcmode="lin" valueType="num">
                                      <p:cBhvr>
                                        <p:cTn id="15" dur="1500" fill="hold"/>
                                        <p:tgtEl>
                                          <p:spTgt spid="540"/>
                                        </p:tgtEl>
                                        <p:attrNameLst>
                                          <p:attrName>ppt_w</p:attrName>
                                        </p:attrNameLst>
                                      </p:cBhvr>
                                      <p:tavLst>
                                        <p:tav tm="0">
                                          <p:val>
                                            <p:fltVal val="0"/>
                                          </p:val>
                                        </p:tav>
                                        <p:tav tm="100000">
                                          <p:val>
                                            <p:strVal val="#ppt_w"/>
                                          </p:val>
                                        </p:tav>
                                      </p:tavLst>
                                    </p:anim>
                                    <p:anim calcmode="lin" valueType="num">
                                      <p:cBhvr>
                                        <p:cTn id="16" dur="1500" fill="hold"/>
                                        <p:tgtEl>
                                          <p:spTgt spid="540"/>
                                        </p:tgtEl>
                                        <p:attrNameLst>
                                          <p:attrName>ppt_h</p:attrName>
                                        </p:attrNameLst>
                                      </p:cBhvr>
                                      <p:tavLst>
                                        <p:tav tm="0">
                                          <p:val>
                                            <p:fltVal val="0"/>
                                          </p:val>
                                        </p:tav>
                                        <p:tav tm="100000">
                                          <p:val>
                                            <p:strVal val="#ppt_h"/>
                                          </p:val>
                                        </p:tav>
                                      </p:tavLst>
                                    </p:anim>
                                    <p:anim calcmode="lin" valueType="num">
                                      <p:cBhvr>
                                        <p:cTn id="17" dur="1500" fill="hold"/>
                                        <p:tgtEl>
                                          <p:spTgt spid="540"/>
                                        </p:tgtEl>
                                        <p:attrNameLst>
                                          <p:attrName>style.rotation</p:attrName>
                                        </p:attrNameLst>
                                      </p:cBhvr>
                                      <p:tavLst>
                                        <p:tav tm="0">
                                          <p:val>
                                            <p:fltVal val="90"/>
                                          </p:val>
                                        </p:tav>
                                        <p:tav tm="100000">
                                          <p:val>
                                            <p:fltVal val="0"/>
                                          </p:val>
                                        </p:tav>
                                      </p:tavLst>
                                    </p:anim>
                                    <p:animEffect transition="in" filter="fade">
                                      <p:cBhvr>
                                        <p:cTn id="18" dur="1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54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042A-3F30-2B38-8C48-EB167DE99950}"/>
              </a:ext>
            </a:extLst>
          </p:cNvPr>
          <p:cNvSpPr>
            <a:spLocks noGrp="1"/>
          </p:cNvSpPr>
          <p:nvPr>
            <p:ph type="title"/>
          </p:nvPr>
        </p:nvSpPr>
        <p:spPr/>
        <p:txBody>
          <a:bodyPr/>
          <a:lstStyle/>
          <a:p>
            <a:r>
              <a:rPr lang="en-GB" dirty="0"/>
              <a:t>OUR MISSION &amp;  VISION</a:t>
            </a:r>
          </a:p>
        </p:txBody>
      </p:sp>
      <p:sp>
        <p:nvSpPr>
          <p:cNvPr id="3" name="Text Placeholder 2">
            <a:extLst>
              <a:ext uri="{FF2B5EF4-FFF2-40B4-BE49-F238E27FC236}">
                <a16:creationId xmlns:a16="http://schemas.microsoft.com/office/drawing/2014/main" id="{C624ECAE-7784-F8A7-71FD-F2747810191C}"/>
              </a:ext>
            </a:extLst>
          </p:cNvPr>
          <p:cNvSpPr>
            <a:spLocks noGrp="1"/>
          </p:cNvSpPr>
          <p:nvPr>
            <p:ph type="body" idx="1"/>
          </p:nvPr>
        </p:nvSpPr>
        <p:spPr/>
        <p:txBody>
          <a:bodyPr/>
          <a:lstStyle/>
          <a:p>
            <a:r>
              <a:rPr lang="en-GB" dirty="0"/>
              <a:t>OUR MISSION</a:t>
            </a:r>
          </a:p>
        </p:txBody>
      </p:sp>
      <p:sp>
        <p:nvSpPr>
          <p:cNvPr id="4" name="Content Placeholder 3">
            <a:extLst>
              <a:ext uri="{FF2B5EF4-FFF2-40B4-BE49-F238E27FC236}">
                <a16:creationId xmlns:a16="http://schemas.microsoft.com/office/drawing/2014/main" id="{BF283C0D-08E0-D35C-0427-12C9CD1146E6}"/>
              </a:ext>
            </a:extLst>
          </p:cNvPr>
          <p:cNvSpPr>
            <a:spLocks noGrp="1"/>
          </p:cNvSpPr>
          <p:nvPr>
            <p:ph sz="half" idx="2"/>
          </p:nvPr>
        </p:nvSpPr>
        <p:spPr/>
        <p:txBody>
          <a:bodyPr vert="horz" lIns="91440" tIns="45720" rIns="91440" bIns="45720" rtlCol="0" anchor="t">
            <a:normAutofit/>
          </a:bodyPr>
          <a:lstStyle/>
          <a:p>
            <a:r>
              <a:rPr lang="en-GB" dirty="0"/>
              <a:t>Telecom Churn Prediction contributes to the overall success and competitiveness of telecom company in a rapidly evolving market landscape.</a:t>
            </a:r>
          </a:p>
        </p:txBody>
      </p:sp>
      <p:sp>
        <p:nvSpPr>
          <p:cNvPr id="7" name="Rectangle 6">
            <a:extLst>
              <a:ext uri="{FF2B5EF4-FFF2-40B4-BE49-F238E27FC236}">
                <a16:creationId xmlns:a16="http://schemas.microsoft.com/office/drawing/2014/main" id="{4CE93273-887E-C689-9264-654626455F59}"/>
              </a:ext>
            </a:extLst>
          </p:cNvPr>
          <p:cNvSpPr/>
          <p:nvPr/>
        </p:nvSpPr>
        <p:spPr>
          <a:xfrm>
            <a:off x="629784" y="1727872"/>
            <a:ext cx="5140271" cy="4520338"/>
          </a:xfrm>
          <a:prstGeom prst="rect">
            <a:avLst/>
          </a:prstGeom>
          <a:no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4048F745-5F29-A140-347B-798AC051F775}"/>
              </a:ext>
            </a:extLst>
          </p:cNvPr>
          <p:cNvSpPr>
            <a:spLocks noGrp="1"/>
          </p:cNvSpPr>
          <p:nvPr>
            <p:ph type="body" sz="quarter" idx="3"/>
          </p:nvPr>
        </p:nvSpPr>
        <p:spPr/>
        <p:txBody>
          <a:bodyPr/>
          <a:lstStyle/>
          <a:p>
            <a:r>
              <a:rPr lang="en-GB" dirty="0"/>
              <a:t>OUR VISION</a:t>
            </a:r>
          </a:p>
        </p:txBody>
      </p:sp>
      <p:sp>
        <p:nvSpPr>
          <p:cNvPr id="6" name="Content Placeholder 5">
            <a:extLst>
              <a:ext uri="{FF2B5EF4-FFF2-40B4-BE49-F238E27FC236}">
                <a16:creationId xmlns:a16="http://schemas.microsoft.com/office/drawing/2014/main" id="{E66DDECD-BF45-292F-1FCA-FFE0FC3E501A}"/>
              </a:ext>
            </a:extLst>
          </p:cNvPr>
          <p:cNvSpPr>
            <a:spLocks noGrp="1"/>
          </p:cNvSpPr>
          <p:nvPr>
            <p:ph sz="quarter" idx="4"/>
          </p:nvPr>
        </p:nvSpPr>
        <p:spPr/>
        <p:txBody>
          <a:bodyPr vert="horz" lIns="91440" tIns="45720" rIns="91440" bIns="45720" rtlCol="0" anchor="t">
            <a:normAutofit/>
          </a:bodyPr>
          <a:lstStyle/>
          <a:p>
            <a:r>
              <a:rPr lang="en-GB" dirty="0"/>
              <a:t>Telecom churn Prediction can drive significant improvement in customer </a:t>
            </a:r>
            <a:r>
              <a:rPr lang="en-GB" dirty="0" err="1"/>
              <a:t>satisfaction,business</a:t>
            </a:r>
            <a:r>
              <a:rPr lang="en-GB" dirty="0"/>
              <a:t> performance and competitiveness within the telecommunication sector.</a:t>
            </a:r>
          </a:p>
        </p:txBody>
      </p:sp>
      <p:sp>
        <p:nvSpPr>
          <p:cNvPr id="9" name="Rectangle 8">
            <a:extLst>
              <a:ext uri="{FF2B5EF4-FFF2-40B4-BE49-F238E27FC236}">
                <a16:creationId xmlns:a16="http://schemas.microsoft.com/office/drawing/2014/main" id="{1D878D35-AEC7-5737-6F88-FAAF8FE3944D}"/>
              </a:ext>
            </a:extLst>
          </p:cNvPr>
          <p:cNvSpPr/>
          <p:nvPr/>
        </p:nvSpPr>
        <p:spPr>
          <a:xfrm>
            <a:off x="6233257" y="2002393"/>
            <a:ext cx="5424406" cy="3745423"/>
          </a:xfrm>
          <a:prstGeom prst="rect">
            <a:avLst/>
          </a:prstGeom>
          <a:no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Mission Statement | Meaning, Features, Components &amp; Benefits">
            <a:extLst>
              <a:ext uri="{FF2B5EF4-FFF2-40B4-BE49-F238E27FC236}">
                <a16:creationId xmlns:a16="http://schemas.microsoft.com/office/drawing/2014/main" id="{1BA65DCC-DB1F-597B-A770-FB2AD989B240}"/>
              </a:ext>
            </a:extLst>
          </p:cNvPr>
          <p:cNvPicPr>
            <a:picLocks noChangeAspect="1"/>
          </p:cNvPicPr>
          <p:nvPr/>
        </p:nvPicPr>
        <p:blipFill>
          <a:blip r:embed="rId2">
            <a:alphaModFix amt="16000"/>
            <a:extLst>
              <a:ext uri="{BEBA8EAE-BF5A-486C-A8C5-ECC9F3942E4B}">
                <a14:imgProps xmlns:a14="http://schemas.microsoft.com/office/drawing/2010/main">
                  <a14:imgLayer r:embed="rId3">
                    <a14:imgEffect>
                      <a14:brightnessContrast bright="-60000" contrast="-60000"/>
                    </a14:imgEffect>
                  </a14:imgLayer>
                </a14:imgProps>
              </a:ext>
            </a:extLst>
          </a:blip>
          <a:stretch>
            <a:fillRect/>
          </a:stretch>
        </p:blipFill>
        <p:spPr>
          <a:xfrm>
            <a:off x="0" y="-6457"/>
            <a:ext cx="12191999" cy="6845083"/>
          </a:xfrm>
          <a:prstGeom prst="rect">
            <a:avLst/>
          </a:prstGeom>
        </p:spPr>
      </p:pic>
    </p:spTree>
    <p:extLst>
      <p:ext uri="{BB962C8B-B14F-4D97-AF65-F5344CB8AC3E}">
        <p14:creationId xmlns:p14="http://schemas.microsoft.com/office/powerpoint/2010/main" val="90625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56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8B695-6BEC-2AE7-5E73-29FD02E15FC0}"/>
              </a:ext>
            </a:extLst>
          </p:cNvPr>
          <p:cNvSpPr>
            <a:spLocks noGrp="1"/>
          </p:cNvSpPr>
          <p:nvPr>
            <p:ph type="title"/>
          </p:nvPr>
        </p:nvSpPr>
        <p:spPr>
          <a:xfrm>
            <a:off x="838200" y="171162"/>
            <a:ext cx="2840182" cy="2371148"/>
          </a:xfrm>
        </p:spPr>
        <p:txBody>
          <a:bodyPr>
            <a:normAutofit/>
          </a:bodyPr>
          <a:lstStyle/>
          <a:p>
            <a:r>
              <a:rPr lang="en-GB" sz="3200">
                <a:solidFill>
                  <a:srgbClr val="FFFFFF"/>
                </a:solidFill>
              </a:rPr>
              <a:t>OUR GOALS</a:t>
            </a:r>
          </a:p>
        </p:txBody>
      </p:sp>
      <p:sp>
        <p:nvSpPr>
          <p:cNvPr id="5" name="TextBox 4">
            <a:extLst>
              <a:ext uri="{FF2B5EF4-FFF2-40B4-BE49-F238E27FC236}">
                <a16:creationId xmlns:a16="http://schemas.microsoft.com/office/drawing/2014/main" id="{2E4346F8-D94A-0174-606D-60E05BA73DDC}"/>
              </a:ext>
            </a:extLst>
          </p:cNvPr>
          <p:cNvSpPr txBox="1"/>
          <p:nvPr/>
        </p:nvSpPr>
        <p:spPr>
          <a:xfrm>
            <a:off x="306818" y="4275887"/>
            <a:ext cx="35914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t>Minimize Churn Rate</a:t>
            </a:r>
            <a:endParaRPr lang="en-US"/>
          </a:p>
          <a:p>
            <a:pPr marL="285750" indent="-285750">
              <a:buFont typeface="Arial"/>
              <a:buChar char="•"/>
            </a:pPr>
            <a:r>
              <a:rPr lang="en-GB" err="1"/>
              <a:t>Maximixe</a:t>
            </a:r>
            <a:r>
              <a:rPr lang="en-GB"/>
              <a:t> Customer Retention</a:t>
            </a:r>
          </a:p>
          <a:p>
            <a:pPr marL="285750" indent="-285750">
              <a:buFont typeface="Arial"/>
              <a:buChar char="•"/>
            </a:pPr>
            <a:r>
              <a:rPr lang="en-GB"/>
              <a:t>Optimize Business Performance</a:t>
            </a:r>
          </a:p>
        </p:txBody>
      </p:sp>
      <p:pic>
        <p:nvPicPr>
          <p:cNvPr id="4" name="Picture 3" descr="A group of children coloring on a large white paper&#10;&#10;Description automatically generated">
            <a:extLst>
              <a:ext uri="{FF2B5EF4-FFF2-40B4-BE49-F238E27FC236}">
                <a16:creationId xmlns:a16="http://schemas.microsoft.com/office/drawing/2014/main" id="{D767A729-9113-FF5A-59A7-7242A2051386}"/>
              </a:ext>
            </a:extLst>
          </p:cNvPr>
          <p:cNvPicPr>
            <a:picLocks noChangeAspect="1"/>
          </p:cNvPicPr>
          <p:nvPr/>
        </p:nvPicPr>
        <p:blipFill>
          <a:blip r:embed="rId2"/>
          <a:stretch>
            <a:fillRect/>
          </a:stretch>
        </p:blipFill>
        <p:spPr>
          <a:xfrm>
            <a:off x="4462658" y="-17025"/>
            <a:ext cx="7734300" cy="6875597"/>
          </a:xfrm>
          <a:prstGeom prst="rect">
            <a:avLst/>
          </a:prstGeom>
        </p:spPr>
      </p:pic>
    </p:spTree>
    <p:extLst>
      <p:ext uri="{BB962C8B-B14F-4D97-AF65-F5344CB8AC3E}">
        <p14:creationId xmlns:p14="http://schemas.microsoft.com/office/powerpoint/2010/main" val="351398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DD73-A776-96F1-B914-F3A00B6A0462}"/>
              </a:ext>
            </a:extLst>
          </p:cNvPr>
          <p:cNvSpPr>
            <a:spLocks noGrp="1"/>
          </p:cNvSpPr>
          <p:nvPr>
            <p:ph type="title"/>
          </p:nvPr>
        </p:nvSpPr>
        <p:spPr/>
        <p:txBody>
          <a:bodyPr>
            <a:normAutofit/>
          </a:bodyPr>
          <a:lstStyle/>
          <a:p>
            <a:pPr algn="ctr"/>
            <a:r>
              <a:rPr lang="en-GB" sz="6000" dirty="0"/>
              <a:t>Our Milestones</a:t>
            </a:r>
            <a:endParaRPr lang="en-US" sz="6000"/>
          </a:p>
        </p:txBody>
      </p:sp>
      <p:graphicFrame>
        <p:nvGraphicFramePr>
          <p:cNvPr id="4" name="Content Placeholder 3">
            <a:extLst>
              <a:ext uri="{FF2B5EF4-FFF2-40B4-BE49-F238E27FC236}">
                <a16:creationId xmlns:a16="http://schemas.microsoft.com/office/drawing/2014/main" id="{9B8C4BEC-82B0-2EBF-3479-21C086541551}"/>
              </a:ext>
            </a:extLst>
          </p:cNvPr>
          <p:cNvGraphicFramePr>
            <a:graphicFrameLocks noGrp="1"/>
          </p:cNvGraphicFramePr>
          <p:nvPr>
            <p:ph idx="1"/>
            <p:extLst>
              <p:ext uri="{D42A27DB-BD31-4B8C-83A1-F6EECF244321}">
                <p14:modId xmlns:p14="http://schemas.microsoft.com/office/powerpoint/2010/main" val="3043548128"/>
              </p:ext>
            </p:extLst>
          </p:nvPr>
        </p:nvGraphicFramePr>
        <p:xfrm>
          <a:off x="528234" y="1825625"/>
          <a:ext cx="11096786" cy="4880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479" name="Picture 5478">
            <a:extLst>
              <a:ext uri="{FF2B5EF4-FFF2-40B4-BE49-F238E27FC236}">
                <a16:creationId xmlns:a16="http://schemas.microsoft.com/office/drawing/2014/main" id="{E2FC0F9D-14B4-41A9-0EEB-F531828BBE85}"/>
              </a:ext>
            </a:extLst>
          </p:cNvPr>
          <p:cNvPicPr>
            <a:picLocks noChangeAspect="1"/>
          </p:cNvPicPr>
          <p:nvPr/>
        </p:nvPicPr>
        <p:blipFill>
          <a:blip r:embed="rId7">
            <a:alphaModFix amt="16000"/>
            <a:extLst>
              <a:ext uri="{BEBA8EAE-BF5A-486C-A8C5-ECC9F3942E4B}">
                <a14:imgProps xmlns:a14="http://schemas.microsoft.com/office/drawing/2010/main">
                  <a14:imgLayer r:embed="rId8">
                    <a14:imgEffect>
                      <a14:saturation sat="195000"/>
                    </a14:imgEffect>
                    <a14:imgEffect>
                      <a14:brightnessContrast bright="-47000" contrast="2000"/>
                    </a14:imgEffect>
                  </a14:imgLayer>
                </a14:imgProps>
              </a:ext>
            </a:extLst>
          </a:blip>
          <a:stretch>
            <a:fillRect/>
          </a:stretch>
        </p:blipFill>
        <p:spPr>
          <a:xfrm>
            <a:off x="1" y="-8072"/>
            <a:ext cx="12191998" cy="6861228"/>
          </a:xfrm>
          <a:prstGeom prst="rect">
            <a:avLst/>
          </a:prstGeom>
        </p:spPr>
      </p:pic>
    </p:spTree>
    <p:extLst>
      <p:ext uri="{BB962C8B-B14F-4D97-AF65-F5344CB8AC3E}">
        <p14:creationId xmlns:p14="http://schemas.microsoft.com/office/powerpoint/2010/main" val="295483428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 Churn Prediction  in Telecom Industry</vt:lpstr>
      <vt:lpstr>AGENDA</vt:lpstr>
      <vt:lpstr>About Churn Prediction</vt:lpstr>
      <vt:lpstr>Benefits of Churn Prediction</vt:lpstr>
      <vt:lpstr>Challenges in churn Prediction</vt:lpstr>
      <vt:lpstr>PowerPoint Presentation</vt:lpstr>
      <vt:lpstr>OUR MISSION &amp;  VISION</vt:lpstr>
      <vt:lpstr>OUR GOALS</vt:lpstr>
      <vt:lpstr>Our Milestones</vt:lpstr>
      <vt:lpstr>MILESTONE 1</vt:lpstr>
      <vt:lpstr>Data Collection</vt:lpstr>
      <vt:lpstr>PowerPoint Presentation</vt:lpstr>
      <vt:lpstr>Code Snippets:</vt:lpstr>
      <vt:lpstr>MILESTONE 2</vt:lpstr>
      <vt:lpstr>Data Preprocessing</vt:lpstr>
      <vt:lpstr>Duplicate Data</vt:lpstr>
      <vt:lpstr>OUTLIERS</vt:lpstr>
      <vt:lpstr>Missing Value</vt:lpstr>
      <vt:lpstr>Multicollinearity</vt:lpstr>
      <vt:lpstr>MILESTONE 3</vt:lpstr>
      <vt:lpstr>MODEL BUILDING</vt:lpstr>
      <vt:lpstr>RANDOM FOREST</vt:lpstr>
      <vt:lpstr>BENEFITS</vt:lpstr>
      <vt:lpstr>Code Snippet:</vt:lpstr>
      <vt:lpstr>Decision Tree</vt:lpstr>
      <vt:lpstr>BENEFITS:</vt:lpstr>
      <vt:lpstr>Code Snippets:</vt:lpstr>
      <vt:lpstr>LOGISTIC REGRESSION</vt:lpstr>
      <vt:lpstr>Code Snippets:</vt:lpstr>
      <vt:lpstr>MILESTONE 4 Hyperparameter tuning, SVM and Confusion Matrix</vt:lpstr>
      <vt:lpstr>Hyperparameter tuning</vt:lpstr>
      <vt:lpstr>Parameters in different modals</vt:lpstr>
      <vt:lpstr>PowerPoint Presentation</vt:lpstr>
      <vt:lpstr>Code Snippets</vt:lpstr>
      <vt:lpstr>Difference Before and After performing HyperParameter tuning</vt:lpstr>
      <vt:lpstr>Advantages </vt:lpstr>
      <vt:lpstr>SUPPORT VECTOR MACHINE (SVM)</vt:lpstr>
      <vt:lpstr>SVM Terminology</vt:lpstr>
      <vt:lpstr>Code snippets: </vt:lpstr>
      <vt:lpstr>Confusion Matrix</vt:lpstr>
      <vt:lpstr>PowerPoint Presentation</vt:lpstr>
      <vt:lpstr>WHY CONFUSION MATRIX ?</vt:lpstr>
      <vt:lpstr>Metrics based on Confusion Matrix</vt:lpstr>
      <vt:lpstr>CONCLUSION</vt:lpstr>
      <vt:lpstr>Why Random forest?</vt:lpstr>
      <vt:lpstr>ROC AUC CURVE</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2216</cp:revision>
  <dcterms:created xsi:type="dcterms:W3CDTF">2013-07-15T20:26:40Z</dcterms:created>
  <dcterms:modified xsi:type="dcterms:W3CDTF">2024-07-19T08:57:03Z</dcterms:modified>
</cp:coreProperties>
</file>